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1518"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422485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266632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4085523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3520032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136868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42222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1761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3564277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312765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29959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C5ACB7E-46D3-4D66-9A47-12E36A305F15}"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00748-CC2F-454A-BE64-7C4470426633}" type="slidenum">
              <a:rPr lang="en-US" smtClean="0"/>
              <a:pPr/>
              <a:t>‹№›</a:t>
            </a:fld>
            <a:endParaRPr lang="en-US"/>
          </a:p>
        </p:txBody>
      </p:sp>
    </p:spTree>
    <p:extLst>
      <p:ext uri="{BB962C8B-B14F-4D97-AF65-F5344CB8AC3E}">
        <p14:creationId xmlns:p14="http://schemas.microsoft.com/office/powerpoint/2010/main" val="2999727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ACB7E-46D3-4D66-9A47-12E36A305F15}" type="datetimeFigureOut">
              <a:rPr lang="en-US" smtClean="0"/>
              <a:pPr/>
              <a:t>10/19/2021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00748-CC2F-454A-BE64-7C4470426633}" type="slidenum">
              <a:rPr lang="en-US" smtClean="0"/>
              <a:pPr/>
              <a:t>‹№›</a:t>
            </a:fld>
            <a:endParaRPr lang="en-US"/>
          </a:p>
        </p:txBody>
      </p:sp>
    </p:spTree>
    <p:extLst>
      <p:ext uri="{BB962C8B-B14F-4D97-AF65-F5344CB8AC3E}">
        <p14:creationId xmlns:p14="http://schemas.microsoft.com/office/powerpoint/2010/main" val="873928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477742" y="3189403"/>
            <a:ext cx="6861173" cy="923330"/>
          </a:xfrm>
          <a:prstGeom prst="rect">
            <a:avLst/>
          </a:prstGeom>
          <a:noFill/>
        </p:spPr>
        <p:txBody>
          <a:bodyPr wrap="none" lIns="91440" tIns="45720" rIns="91440" bIns="45720">
            <a:spAutoFit/>
          </a:bodyPr>
          <a:lstStyle/>
          <a:p>
            <a:pPr algn="ctr"/>
            <a:r>
              <a:rPr lang="ru-RU"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SMART </a:t>
            </a:r>
            <a:r>
              <a:rPr lang="ru-RU" sz="5400" b="1" cap="all"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Notebook</a:t>
            </a:r>
            <a:endParaRPr lang="ru-RU"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26626" name="Picture 2" descr="Похожее изображение"/>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rot="20968921">
            <a:off x="456023" y="574629"/>
            <a:ext cx="3333750" cy="2028826"/>
          </a:xfrm>
          <a:prstGeom prst="rect">
            <a:avLst/>
          </a:prstGeom>
          <a:noFill/>
        </p:spPr>
      </p:pic>
    </p:spTree>
    <p:extLst>
      <p:ext uri="{BB962C8B-B14F-4D97-AF65-F5344CB8AC3E}">
        <p14:creationId xmlns:p14="http://schemas.microsoft.com/office/powerpoint/2010/main" val="386575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Що</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таке</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програма</a:t>
            </a:r>
            <a:r>
              <a:rPr lang="ru-RU" sz="4000" b="1" dirty="0" smtClean="0">
                <a:latin typeface="Times New Roman" pitchFamily="18" charset="0"/>
                <a:cs typeface="Times New Roman" pitchFamily="18" charset="0"/>
              </a:rPr>
              <a:t> SMART </a:t>
            </a:r>
            <a:r>
              <a:rPr lang="ru-RU" sz="4000" b="1" dirty="0" err="1" smtClean="0">
                <a:latin typeface="Times New Roman" pitchFamily="18" charset="0"/>
                <a:cs typeface="Times New Roman" pitchFamily="18" charset="0"/>
              </a:rPr>
              <a:t>Notebook</a:t>
            </a:r>
            <a:r>
              <a:rPr lang="ru-RU" sz="4000" b="1" dirty="0" smtClean="0">
                <a:latin typeface="Times New Roman" pitchFamily="18" charset="0"/>
                <a:cs typeface="Times New Roman" pitchFamily="18" charset="0"/>
              </a:rPr>
              <a:t>?</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 </a:t>
            </a:r>
            <a:r>
              <a:rPr lang="ru-RU" sz="1400" dirty="0" err="1" smtClean="0">
                <a:latin typeface="Times New Roman" pitchFamily="18" charset="0"/>
                <a:cs typeface="Times New Roman" pitchFamily="18" charset="0"/>
              </a:rPr>
              <a:t>це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a:t>
            </a:r>
            <a:r>
              <a:rPr lang="ru-RU" sz="1400" dirty="0" smtClean="0">
                <a:latin typeface="Times New Roman" pitchFamily="18" charset="0"/>
                <a:cs typeface="Times New Roman" pitchFamily="18" charset="0"/>
              </a:rPr>
              <a:t>для </a:t>
            </a:r>
            <a:r>
              <a:rPr lang="ru-RU" sz="1400" dirty="0" err="1" smtClean="0">
                <a:latin typeface="Times New Roman" pitchFamily="18" charset="0"/>
                <a:cs typeface="Times New Roman" pitchFamily="18" charset="0"/>
              </a:rPr>
              <a:t>інтерактивної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дошки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Використовуйте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її</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класі</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створення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цікавих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інтерактивних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завдань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для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уроків</a:t>
            </a:r>
            <a:r>
              <a:rPr lang="ru-RU" sz="1400" dirty="0" smtClean="0">
                <a:latin typeface="Times New Roman" pitchFamily="18" charset="0"/>
                <a:cs typeface="Times New Roman" pitchFamily="18" charset="0"/>
              </a:rPr>
              <a:t>. </a:t>
            </a:r>
          </a:p>
          <a:p>
            <a:pPr algn="just">
              <a:lnSpc>
                <a:spcPct val="150000"/>
              </a:lnSpc>
              <a:spcBef>
                <a:spcPts val="0"/>
              </a:spcBef>
              <a:buNone/>
            </a:pPr>
            <a:endParaRPr lang="ru-RU" sz="1400" dirty="0">
              <a:latin typeface="Times New Roman" pitchFamily="18" charset="0"/>
              <a:cs typeface="Times New Roman" pitchFamily="18" charset="0"/>
            </a:endParaRPr>
          </a:p>
        </p:txBody>
      </p:sp>
      <p:pic>
        <p:nvPicPr>
          <p:cNvPr id="19460" name="Picture 4" descr="Картинки по запросу программа SMART Noteboo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336870" y="2521133"/>
            <a:ext cx="3739055" cy="3984171"/>
          </a:xfrm>
          <a:prstGeom prst="rect">
            <a:avLst/>
          </a:prstGeom>
          <a:noFill/>
        </p:spPr>
      </p:pic>
      <p:pic>
        <p:nvPicPr>
          <p:cNvPr id="19462" name="Picture 6" descr="Похожее изображение"/>
          <p:cNvPicPr>
            <a:picLocks noChangeAspect="1" noChangeArrowheads="1"/>
          </p:cNvPicPr>
          <p:nvPr/>
        </p:nvPicPr>
        <p:blipFill>
          <a:blip r:embed="rId3">
            <a:clrChange>
              <a:clrFrom>
                <a:srgbClr val="F8FAF5"/>
              </a:clrFrom>
              <a:clrTo>
                <a:srgbClr val="F8FAF5">
                  <a:alpha val="0"/>
                </a:srgbClr>
              </a:clrTo>
            </a:clrChange>
          </a:blip>
          <a:srcRect/>
          <a:stretch>
            <a:fillRect/>
          </a:stretch>
        </p:blipFill>
        <p:spPr bwMode="auto">
          <a:xfrm rot="20753537">
            <a:off x="953590" y="3354989"/>
            <a:ext cx="3002189" cy="183010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Використання</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програми</a:t>
            </a:r>
            <a:r>
              <a:rPr lang="ru-RU" sz="4000" b="1" dirty="0" smtClean="0">
                <a:latin typeface="Times New Roman" pitchFamily="18" charset="0"/>
                <a:cs typeface="Times New Roman" pitchFamily="18" charset="0"/>
              </a:rPr>
              <a:t> SMART </a:t>
            </a:r>
            <a:r>
              <a:rPr lang="ru-RU" sz="4000" b="1" dirty="0" err="1" smtClean="0">
                <a:latin typeface="Times New Roman" pitchFamily="18" charset="0"/>
                <a:cs typeface="Times New Roman" pitchFamily="18" charset="0"/>
              </a:rPr>
              <a:t>Notebook</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вперше</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запустити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програму</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Notebook, </a:t>
            </a:r>
            <a:r>
              <a:rPr lang="ru-RU" sz="1400" dirty="0" err="1" smtClean="0">
                <a:latin typeface="Times New Roman" pitchFamily="18" charset="0"/>
                <a:cs typeface="Times New Roman" pitchFamily="18" charset="0"/>
              </a:rPr>
              <a:t>двічі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значок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робочому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кнопку </a:t>
            </a:r>
            <a:r>
              <a:rPr lang="en-US" sz="1400" dirty="0" smtClean="0">
                <a:latin typeface="Times New Roman" pitchFamily="18" charset="0"/>
                <a:cs typeface="Times New Roman" pitchFamily="18" charset="0"/>
              </a:rPr>
              <a:t>Start (</a:t>
            </a:r>
            <a:r>
              <a:rPr lang="ru-RU" sz="1400" dirty="0" smtClean="0">
                <a:latin typeface="Times New Roman" pitchFamily="18" charset="0"/>
                <a:cs typeface="Times New Roman" pitchFamily="18" charset="0"/>
              </a:rPr>
              <a:t>Пуск) у </a:t>
            </a:r>
            <a:r>
              <a:rPr lang="ru-RU" sz="1400" dirty="0" err="1" smtClean="0">
                <a:latin typeface="Times New Roman" pitchFamily="18" charset="0"/>
                <a:cs typeface="Times New Roman" pitchFamily="18" charset="0"/>
              </a:rPr>
              <a:t>нижньому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лівому</a:t>
            </a:r>
            <a:r>
              <a:rPr lang="ru-RU" sz="1400" dirty="0" smtClean="0">
                <a:latin typeface="Times New Roman" pitchFamily="18" charset="0"/>
                <a:cs typeface="Times New Roman" pitchFamily="18" charset="0"/>
              </a:rPr>
              <a:t> кутку </a:t>
            </a:r>
            <a:r>
              <a:rPr lang="ru-RU" sz="1400" dirty="0" err="1" smtClean="0">
                <a:latin typeface="Times New Roman" pitchFamily="18" charset="0"/>
                <a:cs typeface="Times New Roman" pitchFamily="18" charset="0"/>
              </a:rPr>
              <a:t>вашого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екрану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оберіть</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Programs &gt; SMART Board Software &gt; SMART Notebook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&gt; </a:t>
            </a:r>
            <a:r>
              <a:rPr lang="ru-RU" sz="1400" dirty="0" err="1" smtClean="0">
                <a:latin typeface="Times New Roman" pitchFamily="18" charset="0"/>
                <a:cs typeface="Times New Roman" pitchFamily="18" charset="0"/>
              </a:rPr>
              <a:t>Програма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Board &gt; SMART Notebook). </a:t>
            </a:r>
            <a:r>
              <a:rPr lang="ru-RU" sz="1400" dirty="0" err="1" smtClean="0">
                <a:latin typeface="Times New Roman" pitchFamily="18" charset="0"/>
                <a:cs typeface="Times New Roman" pitchFamily="18" charset="0"/>
              </a:rPr>
              <a:t>З'явиться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екран</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Welcome to Notebook Software (</a:t>
            </a:r>
            <a:r>
              <a:rPr lang="ru-RU" sz="1400" dirty="0" err="1" smtClean="0">
                <a:latin typeface="Times New Roman" pitchFamily="18" charset="0"/>
                <a:cs typeface="Times New Roman" pitchFamily="18" charset="0"/>
              </a:rPr>
              <a:t>Ласкаво</a:t>
            </a:r>
            <a:r>
              <a:rPr lang="ru-RU" sz="1400" dirty="0" smtClean="0">
                <a:latin typeface="Times New Roman" pitchFamily="18" charset="0"/>
                <a:cs typeface="Times New Roman" pitchFamily="18" charset="0"/>
              </a:rPr>
              <a:t> просимо до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Notebook).</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clrChange>
              <a:clrFrom>
                <a:srgbClr val="FFFFFF"/>
              </a:clrFrom>
              <a:clrTo>
                <a:srgbClr val="FFFFFF">
                  <a:alpha val="0"/>
                </a:srgbClr>
              </a:clrTo>
            </a:clrChange>
          </a:blip>
          <a:srcRect l="71942" t="25890" r="21813" b="64804"/>
          <a:stretch>
            <a:fillRect/>
          </a:stretch>
        </p:blipFill>
        <p:spPr bwMode="auto">
          <a:xfrm>
            <a:off x="8534259" y="2338252"/>
            <a:ext cx="779558" cy="65314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l="29262" t="26654" r="32188" b="22794"/>
          <a:stretch>
            <a:fillRect/>
          </a:stretch>
        </p:blipFill>
        <p:spPr bwMode="auto">
          <a:xfrm>
            <a:off x="3644537" y="3265714"/>
            <a:ext cx="4872446" cy="359228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54776" y="1237797"/>
            <a:ext cx="7886700" cy="2197735"/>
          </a:xfrm>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Коли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натиснете</a:t>
            </a:r>
            <a:r>
              <a:rPr lang="ru-RU" sz="1400" dirty="0" smtClean="0">
                <a:latin typeface="Times New Roman" pitchFamily="18" charset="0"/>
                <a:cs typeface="Times New Roman" pitchFamily="18" charset="0"/>
              </a:rPr>
              <a:t> на </a:t>
            </a:r>
            <a:r>
              <a:rPr lang="en-US" sz="1400" dirty="0" smtClean="0">
                <a:latin typeface="Times New Roman" pitchFamily="18" charset="0"/>
                <a:cs typeface="Times New Roman" pitchFamily="18" charset="0"/>
              </a:rPr>
              <a:t>New Notebook File, </a:t>
            </a:r>
            <a:r>
              <a:rPr lang="ru-RU" sz="1400" dirty="0" err="1" smtClean="0">
                <a:latin typeface="Times New Roman" pitchFamily="18" charset="0"/>
                <a:cs typeface="Times New Roman" pitchFamily="18" charset="0"/>
              </a:rPr>
              <a:t>відкриється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новий</a:t>
            </a:r>
            <a:r>
              <a:rPr lang="ru-RU" sz="1400" dirty="0" smtClean="0">
                <a:latin typeface="Times New Roman" pitchFamily="18" charset="0"/>
                <a:cs typeface="Times New Roman" pitchFamily="18" charset="0"/>
              </a:rPr>
              <a:t> файл. </a:t>
            </a:r>
            <a:r>
              <a:rPr lang="ru-RU" sz="1400" dirty="0" err="1" smtClean="0">
                <a:latin typeface="Times New Roman" pitchFamily="18" charset="0"/>
                <a:cs typeface="Times New Roman" pitchFamily="18" charset="0"/>
              </a:rPr>
              <a:t>Кожний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новий</a:t>
            </a:r>
            <a:r>
              <a:rPr lang="ru-RU" sz="1400" dirty="0" smtClean="0">
                <a:latin typeface="Times New Roman" pitchFamily="18" charset="0"/>
                <a:cs typeface="Times New Roman" pitchFamily="18" charset="0"/>
              </a:rPr>
              <a:t> файл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містить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робочу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ділянку</a:t>
            </a:r>
            <a:r>
              <a:rPr lang="ru-RU" sz="1400" dirty="0" smtClean="0">
                <a:latin typeface="Times New Roman" pitchFamily="18" charset="0"/>
                <a:cs typeface="Times New Roman" pitchFamily="18" charset="0"/>
              </a:rPr>
              <a:t>, яку </a:t>
            </a:r>
            <a:r>
              <a:rPr lang="ru-RU" sz="1400" dirty="0" err="1" smtClean="0">
                <a:latin typeface="Times New Roman" pitchFamily="18" charset="0"/>
                <a:cs typeface="Times New Roman" pitchFamily="18" charset="0"/>
              </a:rPr>
              <a:t>можна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заповнити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об'єктами</a:t>
            </a:r>
            <a:r>
              <a:rPr lang="ru-RU" sz="1400" dirty="0" smtClean="0">
                <a:latin typeface="Times New Roman" pitchFamily="18" charset="0"/>
                <a:cs typeface="Times New Roman" pitchFamily="18" charset="0"/>
              </a:rPr>
              <a:t>. У файл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додавати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нотатки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написані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вручну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друкований</a:t>
            </a:r>
            <a:r>
              <a:rPr lang="ru-RU" sz="1400" dirty="0" smtClean="0">
                <a:latin typeface="Times New Roman" pitchFamily="18" charset="0"/>
                <a:cs typeface="Times New Roman" pitchFamily="18" charset="0"/>
              </a:rPr>
              <a:t> текст, </a:t>
            </a:r>
            <a:r>
              <a:rPr lang="ru-RU" sz="1400" dirty="0" err="1" smtClean="0">
                <a:latin typeface="Times New Roman" pitchFamily="18" charset="0"/>
                <a:cs typeface="Times New Roman" pitchFamily="18" charset="0"/>
              </a:rPr>
              <a:t>графіку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кліп-арт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файли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Flash. </a:t>
            </a:r>
            <a:r>
              <a:rPr lang="ru-RU" sz="1400" dirty="0" smtClean="0">
                <a:latin typeface="Times New Roman" pitchFamily="18" charset="0"/>
                <a:cs typeface="Times New Roman" pitchFamily="18" charset="0"/>
              </a:rPr>
              <a:t>Головною </a:t>
            </a:r>
            <a:r>
              <a:rPr lang="ru-RU" sz="1400" dirty="0" err="1" smtClean="0">
                <a:latin typeface="Times New Roman" pitchFamily="18" charset="0"/>
                <a:cs typeface="Times New Roman" pitchFamily="18" charset="0"/>
              </a:rPr>
              <a:t>функцією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можливість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стільки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скільки</a:t>
            </a:r>
            <a:r>
              <a:rPr lang="ru-RU" sz="1400" dirty="0" smtClean="0">
                <a:latin typeface="Times New Roman" pitchFamily="18" charset="0"/>
                <a:cs typeface="Times New Roman" pitchFamily="18" charset="0"/>
              </a:rPr>
              <a:t> вам </a:t>
            </a:r>
            <a:r>
              <a:rPr lang="ru-RU" sz="1400" dirty="0" err="1" smtClean="0">
                <a:latin typeface="Times New Roman" pitchFamily="18" charset="0"/>
                <a:cs typeface="Times New Roman" pitchFamily="18" charset="0"/>
              </a:rPr>
              <a:t>потрібно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показати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інформацію</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l="29115" t="27022" r="27413" b="48750"/>
          <a:stretch>
            <a:fillRect/>
          </a:stretch>
        </p:blipFill>
        <p:spPr bwMode="auto">
          <a:xfrm>
            <a:off x="836931" y="3348318"/>
            <a:ext cx="7967434" cy="249652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Панель меню </a:t>
            </a:r>
            <a:r>
              <a:rPr lang="ru-RU" sz="4000" b="1" dirty="0" err="1" smtClean="0">
                <a:latin typeface="Times New Roman" pitchFamily="18" charset="0"/>
                <a:cs typeface="Times New Roman" pitchFamily="18" charset="0"/>
              </a:rPr>
              <a:t>програми</a:t>
            </a:r>
            <a:r>
              <a:rPr lang="ru-RU" sz="4000" b="1" dirty="0" smtClean="0">
                <a:latin typeface="Times New Roman" pitchFamily="18" charset="0"/>
                <a:cs typeface="Times New Roman" pitchFamily="18" charset="0"/>
              </a:rPr>
              <a:t> SMART </a:t>
            </a:r>
            <a:r>
              <a:rPr lang="ru-RU" sz="4000" b="1" dirty="0" err="1" smtClean="0">
                <a:latin typeface="Times New Roman" pitchFamily="18" charset="0"/>
                <a:cs typeface="Times New Roman" pitchFamily="18" charset="0"/>
              </a:rPr>
              <a:t>Notebook</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5383530" y="2506662"/>
            <a:ext cx="3407773" cy="4351338"/>
          </a:xfrm>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Панель меню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надає</a:t>
            </a:r>
            <a:r>
              <a:rPr lang="ru-RU" sz="1400" dirty="0" smtClean="0">
                <a:latin typeface="Times New Roman" pitchFamily="18" charset="0"/>
                <a:cs typeface="Times New Roman" pitchFamily="18" charset="0"/>
              </a:rPr>
              <a:t> доступ до </a:t>
            </a:r>
            <a:r>
              <a:rPr lang="ru-RU" sz="1400" dirty="0" err="1" smtClean="0">
                <a:latin typeface="Times New Roman" pitchFamily="18" charset="0"/>
                <a:cs typeface="Times New Roman" pitchFamily="18" charset="0"/>
              </a:rPr>
              <a:t>багатьох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функцій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знайти</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панелі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деяких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додаткових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інструментах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позиції</a:t>
            </a:r>
            <a:r>
              <a:rPr lang="ru-RU" sz="1400" dirty="0" smtClean="0">
                <a:latin typeface="Times New Roman" pitchFamily="18" charset="0"/>
                <a:cs typeface="Times New Roman" pitchFamily="18" charset="0"/>
              </a:rPr>
              <a:t> меню, до </a:t>
            </a:r>
            <a:r>
              <a:rPr lang="ru-RU" sz="1400" dirty="0" err="1" smtClean="0">
                <a:latin typeface="Times New Roman" pitchFamily="18" charset="0"/>
                <a:cs typeface="Times New Roman" pitchFamily="18" charset="0"/>
              </a:rPr>
              <a:t>якого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хочете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отримати</a:t>
            </a:r>
            <a:r>
              <a:rPr lang="ru-RU" sz="1400" dirty="0" smtClean="0">
                <a:latin typeface="Times New Roman" pitchFamily="18" charset="0"/>
                <a:cs typeface="Times New Roman" pitchFamily="18" charset="0"/>
              </a:rPr>
              <a:t> доступ.</a:t>
            </a:r>
          </a:p>
          <a:p>
            <a:pPr algn="just">
              <a:lnSpc>
                <a:spcPct val="150000"/>
              </a:lnSpc>
              <a:spcBef>
                <a:spcPts val="0"/>
              </a:spcBef>
              <a:buNone/>
            </a:pPr>
            <a:endParaRPr lang="ru-RU" sz="1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l="33231" t="27206" r="32232" b="9821"/>
          <a:stretch>
            <a:fillRect/>
          </a:stretch>
        </p:blipFill>
        <p:spPr bwMode="auto">
          <a:xfrm>
            <a:off x="463594" y="1645920"/>
            <a:ext cx="4931367" cy="505532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Панель </a:t>
            </a:r>
            <a:r>
              <a:rPr lang="ru-RU" sz="4000" b="1" dirty="0" err="1" smtClean="0">
                <a:latin typeface="Times New Roman" pitchFamily="18" charset="0"/>
                <a:cs typeface="Times New Roman" pitchFamily="18" charset="0"/>
              </a:rPr>
              <a:t>інструментів</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програми</a:t>
            </a:r>
            <a:r>
              <a:rPr lang="ru-RU" sz="4000" b="1" dirty="0" smtClean="0">
                <a:latin typeface="Times New Roman" pitchFamily="18" charset="0"/>
                <a:cs typeface="Times New Roman" pitchFamily="18" charset="0"/>
              </a:rPr>
              <a:t> SMART </a:t>
            </a:r>
            <a:r>
              <a:rPr lang="ru-RU" sz="4000" b="1" dirty="0" err="1" smtClean="0">
                <a:latin typeface="Times New Roman" pitchFamily="18" charset="0"/>
                <a:cs typeface="Times New Roman" pitchFamily="18" charset="0"/>
              </a:rPr>
              <a:t>Notebook</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Панель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забезпечує</a:t>
            </a:r>
            <a:r>
              <a:rPr lang="ru-RU" sz="1400" dirty="0" smtClean="0">
                <a:latin typeface="Times New Roman" pitchFamily="18" charset="0"/>
                <a:cs typeface="Times New Roman" pitchFamily="18" charset="0"/>
              </a:rPr>
              <a:t> доступ до ряду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допоможуть</a:t>
            </a:r>
            <a:r>
              <a:rPr lang="ru-RU" sz="1400" dirty="0" smtClean="0">
                <a:latin typeface="Times New Roman" pitchFamily="18" charset="0"/>
                <a:cs typeface="Times New Roman" pitchFamily="18" charset="0"/>
              </a:rPr>
              <a:t> вам в </a:t>
            </a:r>
            <a:r>
              <a:rPr lang="ru-RU" sz="1400" dirty="0" err="1" smtClean="0">
                <a:latin typeface="Times New Roman" pitchFamily="18" charset="0"/>
                <a:cs typeface="Times New Roman" pitchFamily="18" charset="0"/>
              </a:rPr>
              <a:t>роботі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файлом </a:t>
            </a:r>
            <a:r>
              <a:rPr lang="en-US" sz="1400" dirty="0" smtClean="0">
                <a:latin typeface="Times New Roman" pitchFamily="18" charset="0"/>
                <a:cs typeface="Times New Roman" pitchFamily="18" charset="0"/>
              </a:rPr>
              <a:t>Notebook. </a:t>
            </a:r>
            <a:r>
              <a:rPr lang="ru-RU" sz="1400" dirty="0" smtClean="0">
                <a:latin typeface="Times New Roman" pitchFamily="18" charset="0"/>
                <a:cs typeface="Times New Roman" pitchFamily="18" charset="0"/>
              </a:rPr>
              <a:t>За </a:t>
            </a:r>
            <a:r>
              <a:rPr lang="ru-RU" sz="1400" dirty="0" err="1" smtClean="0">
                <a:latin typeface="Times New Roman" pitchFamily="18" charset="0"/>
                <a:cs typeface="Times New Roman" pitchFamily="18" charset="0"/>
              </a:rPr>
              <a:t>замовчуванням</a:t>
            </a:r>
            <a:r>
              <a:rPr lang="ru-RU" sz="1400" dirty="0" smtClean="0">
                <a:latin typeface="Times New Roman" pitchFamily="18" charset="0"/>
                <a:cs typeface="Times New Roman" pitchFamily="18" charset="0"/>
              </a:rPr>
              <a:t>, панель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з'являється</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сторінці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згори</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l="32779" t="25551" r="29722" b="71139"/>
          <a:stretch>
            <a:fillRect/>
          </a:stretch>
        </p:blipFill>
        <p:spPr bwMode="auto">
          <a:xfrm>
            <a:off x="743813" y="3173506"/>
            <a:ext cx="8400187" cy="416859"/>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32328" t="16964" r="31065" b="13393"/>
          <a:stretch>
            <a:fillRect/>
          </a:stretch>
        </p:blipFill>
        <p:spPr bwMode="auto">
          <a:xfrm>
            <a:off x="1358537" y="0"/>
            <a:ext cx="6426926" cy="6874329"/>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Додаткові</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налаштування</a:t>
            </a:r>
            <a:r>
              <a:rPr lang="ru-RU" sz="4000" b="1" dirty="0" smtClean="0">
                <a:latin typeface="Times New Roman" pitchFamily="18" charset="0"/>
                <a:cs typeface="Times New Roman" pitchFamily="18" charset="0"/>
              </a:rPr>
              <a:t> для </a:t>
            </a:r>
            <a:r>
              <a:rPr lang="ru-RU" sz="4000" b="1" dirty="0" err="1" smtClean="0">
                <a:latin typeface="Times New Roman" pitchFamily="18" charset="0"/>
                <a:cs typeface="Times New Roman" pitchFamily="18" charset="0"/>
              </a:rPr>
              <a:t>панелі</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інструментів</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Коли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натискаєте</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деякі</a:t>
            </a:r>
            <a:r>
              <a:rPr lang="ru-RU" sz="1400" dirty="0" smtClean="0">
                <a:latin typeface="Times New Roman" pitchFamily="18" charset="0"/>
                <a:cs typeface="Times New Roman" pitchFamily="18" charset="0"/>
              </a:rPr>
              <a:t> кнопки </a:t>
            </a:r>
            <a:r>
              <a:rPr lang="ru-RU" sz="1400" dirty="0" err="1" smtClean="0">
                <a:latin typeface="Times New Roman" pitchFamily="18" charset="0"/>
                <a:cs typeface="Times New Roman" pitchFamily="18" charset="0"/>
              </a:rPr>
              <a:t>панелі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інструментів</a:t>
            </a:r>
            <a:r>
              <a:rPr lang="ru-RU" sz="1400" dirty="0" smtClean="0">
                <a:latin typeface="Times New Roman" pitchFamily="18" charset="0"/>
                <a:cs typeface="Times New Roman" pitchFamily="18" charset="0"/>
              </a:rPr>
              <a:t>, вам </a:t>
            </a:r>
            <a:r>
              <a:rPr lang="ru-RU" sz="1400" dirty="0" err="1" smtClean="0">
                <a:latin typeface="Times New Roman" pitchFamily="18" charset="0"/>
                <a:cs typeface="Times New Roman" pitchFamily="18" charset="0"/>
              </a:rPr>
              <a:t>пропонуються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додаткові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опції</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створення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endParaRPr lang="ru-RU" sz="1400" dirty="0" smtClean="0">
              <a:latin typeface="Times New Roman" pitchFamily="18" charset="0"/>
              <a:cs typeface="Times New Roman" pitchFamily="18" charset="0"/>
            </a:endParaRPr>
          </a:p>
          <a:p>
            <a:pPr algn="just">
              <a:lnSpc>
                <a:spcPct val="150000"/>
              </a:lnSpc>
              <a:spcBef>
                <a:spcPts val="0"/>
              </a:spcBef>
              <a:buNone/>
            </a:pPr>
            <a:endParaRPr lang="ru-RU" sz="1400" dirty="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clrChange>
              <a:clrFrom>
                <a:srgbClr val="FFFFFF"/>
              </a:clrFrom>
              <a:clrTo>
                <a:srgbClr val="FFFFFF">
                  <a:alpha val="0"/>
                </a:srgbClr>
              </a:clrTo>
            </a:clrChange>
          </a:blip>
          <a:srcRect l="32730" t="44118" r="29722" b="18750"/>
          <a:stretch>
            <a:fillRect/>
          </a:stretch>
        </p:blipFill>
        <p:spPr bwMode="auto">
          <a:xfrm>
            <a:off x="1149531" y="2548024"/>
            <a:ext cx="7406641" cy="411803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Бокові</a:t>
            </a:r>
            <a:r>
              <a:rPr lang="ru-RU" sz="4000" b="1" dirty="0" smtClean="0">
                <a:latin typeface="Times New Roman" pitchFamily="18" charset="0"/>
                <a:cs typeface="Times New Roman" pitchFamily="18" charset="0"/>
              </a:rPr>
              <a:t> вкладки</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628650" y="1825625"/>
            <a:ext cx="8058150" cy="4351338"/>
          </a:xfrm>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Збоку</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інтерфейсі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розташовані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чотири</a:t>
            </a:r>
            <a:r>
              <a:rPr lang="ru-RU" sz="1400" dirty="0" smtClean="0">
                <a:latin typeface="Times New Roman" pitchFamily="18" charset="0"/>
                <a:cs typeface="Times New Roman" pitchFamily="18" charset="0"/>
              </a:rPr>
              <a:t> вкладки,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зображено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нижче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правої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сторони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двосторонню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горизонтальну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стрілку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пересунути</a:t>
            </a:r>
            <a:r>
              <a:rPr lang="ru-RU" sz="1400" dirty="0" smtClean="0">
                <a:latin typeface="Times New Roman" pitchFamily="18" charset="0"/>
                <a:cs typeface="Times New Roman" pitchFamily="18" charset="0"/>
              </a:rPr>
              <a:t> вкладки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однієї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сторони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іншу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сховати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бокову</a:t>
            </a:r>
            <a:r>
              <a:rPr lang="ru-RU" sz="1400" dirty="0" smtClean="0">
                <a:latin typeface="Times New Roman" pitchFamily="18" charset="0"/>
                <a:cs typeface="Times New Roman" pitchFamily="18" charset="0"/>
              </a:rPr>
              <a:t> панель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виду </a:t>
            </a:r>
            <a:r>
              <a:rPr lang="ru-RU" sz="1400" dirty="0" err="1" smtClean="0">
                <a:latin typeface="Times New Roman" pitchFamily="18" charset="0"/>
                <a:cs typeface="Times New Roman" pitchFamily="18" charset="0"/>
              </a:rPr>
              <a:t>після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завершення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ними, </a:t>
            </a:r>
            <a:r>
              <a:rPr lang="ru-RU" sz="1400" dirty="0" err="1" smtClean="0">
                <a:latin typeface="Times New Roman" pitchFamily="18" charset="0"/>
                <a:cs typeface="Times New Roman" pitchFamily="18" charset="0"/>
              </a:rPr>
              <a:t>відмітивши</a:t>
            </a:r>
            <a:r>
              <a:rPr lang="ru-RU" sz="1400" dirty="0" smtClean="0">
                <a:latin typeface="Times New Roman" pitchFamily="18" charset="0"/>
                <a:cs typeface="Times New Roman" pitchFamily="18" charset="0"/>
              </a:rPr>
              <a:t> квадратик </a:t>
            </a:r>
            <a:r>
              <a:rPr lang="en-US" sz="1400" dirty="0" smtClean="0">
                <a:latin typeface="Times New Roman" pitchFamily="18" charset="0"/>
                <a:cs typeface="Times New Roman" pitchFamily="18" charset="0"/>
              </a:rPr>
              <a:t>Auto-hide. </a:t>
            </a:r>
            <a:endParaRPr lang="ru-RU" sz="1400" dirty="0" smtClean="0">
              <a:latin typeface="Times New Roman" pitchFamily="18" charset="0"/>
              <a:cs typeface="Times New Roman" pitchFamily="18" charset="0"/>
            </a:endParaRPr>
          </a:p>
          <a:p>
            <a:pPr algn="just">
              <a:lnSpc>
                <a:spcPct val="150000"/>
              </a:lnSpc>
              <a:spcBef>
                <a:spcPts val="0"/>
              </a:spcBef>
              <a:buNone/>
            </a:pPr>
            <a:endParaRPr lang="ru-RU" sz="1400" dirty="0">
              <a:latin typeface="Times New Roman" pitchFamily="18" charset="0"/>
              <a:cs typeface="Times New Roman" pitchFamily="18" charset="0"/>
            </a:endParaRPr>
          </a:p>
        </p:txBody>
      </p:sp>
      <p:pic>
        <p:nvPicPr>
          <p:cNvPr id="9220" name="Picture 4" descr="Картинки по запросу программа SMART Notebook"/>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64044" y="3357155"/>
            <a:ext cx="2777980" cy="314488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l="32039" t="16544" r="29722" b="15809"/>
          <a:stretch>
            <a:fillRect/>
          </a:stretch>
        </p:blipFill>
        <p:spPr bwMode="auto">
          <a:xfrm>
            <a:off x="2285999" y="37069"/>
            <a:ext cx="6858001" cy="682093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панель </a:t>
            </a:r>
            <a:r>
              <a:rPr lang="ru-RU" sz="1400" dirty="0" err="1" smtClean="0">
                <a:latin typeface="Times New Roman" pitchFamily="18" charset="0"/>
                <a:cs typeface="Times New Roman" pitchFamily="18" charset="0"/>
              </a:rPr>
              <a:t>Сортування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побачити</a:t>
            </a:r>
            <a:r>
              <a:rPr lang="ru-RU" sz="1400" dirty="0" smtClean="0">
                <a:latin typeface="Times New Roman" pitchFamily="18" charset="0"/>
                <a:cs typeface="Times New Roman" pitchFamily="18" charset="0"/>
              </a:rPr>
              <a:t> значки </a:t>
            </a:r>
            <a:r>
              <a:rPr lang="ru-RU" sz="1400" dirty="0" err="1" smtClean="0">
                <a:latin typeface="Times New Roman" pitchFamily="18" charset="0"/>
                <a:cs typeface="Times New Roman" pitchFamily="18" charset="0"/>
              </a:rPr>
              <a:t>кожної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файлі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перейдіть</a:t>
            </a:r>
            <a:r>
              <a:rPr lang="ru-RU" sz="1400" dirty="0" smtClean="0">
                <a:latin typeface="Times New Roman" pitchFamily="18" charset="0"/>
                <a:cs typeface="Times New Roman" pitchFamily="18" charset="0"/>
              </a:rPr>
              <a:t> до </a:t>
            </a:r>
            <a:r>
              <a:rPr lang="ru-RU" sz="1400" dirty="0" err="1" smtClean="0">
                <a:latin typeface="Times New Roman" pitchFamily="18" charset="0"/>
                <a:cs typeface="Times New Roman" pitchFamily="18" charset="0"/>
              </a:rPr>
              <a:t>іншої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змініть</a:t>
            </a:r>
            <a:r>
              <a:rPr lang="ru-RU" sz="1400" dirty="0" smtClean="0">
                <a:latin typeface="Times New Roman" pitchFamily="18" charset="0"/>
                <a:cs typeface="Times New Roman" pitchFamily="18" charset="0"/>
              </a:rPr>
              <a:t> порядок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панель Галерея,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отримати</a:t>
            </a:r>
            <a:r>
              <a:rPr lang="ru-RU" sz="1400" dirty="0" smtClean="0">
                <a:latin typeface="Times New Roman" pitchFamily="18" charset="0"/>
                <a:cs typeface="Times New Roman" pitchFamily="18" charset="0"/>
              </a:rPr>
              <a:t> доступ до </a:t>
            </a:r>
            <a:r>
              <a:rPr lang="ru-RU" sz="1400" dirty="0" err="1" smtClean="0">
                <a:latin typeface="Times New Roman" pitchFamily="18" charset="0"/>
                <a:cs typeface="Times New Roman" pitchFamily="18" charset="0"/>
              </a:rPr>
              <a:t>шаблонів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a:t>
            </a:r>
            <a:r>
              <a:rPr lang="ru-RU" sz="1400" dirty="0" err="1" smtClean="0">
                <a:latin typeface="Times New Roman" pitchFamily="18" charset="0"/>
                <a:cs typeface="Times New Roman" pitchFamily="18" charset="0"/>
              </a:rPr>
              <a:t>кліп-арту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флешанімації</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відео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до файлу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панель </a:t>
            </a:r>
            <a:r>
              <a:rPr lang="ru-RU" sz="1400" dirty="0" err="1" smtClean="0">
                <a:latin typeface="Times New Roman" pitchFamily="18" charset="0"/>
                <a:cs typeface="Times New Roman" pitchFamily="18" charset="0"/>
              </a:rPr>
              <a:t>Додатки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гіперпосилання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вкладення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інших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a:t>
            </a:r>
            <a:r>
              <a:rPr lang="ru-RU" sz="1400" dirty="0" smtClean="0">
                <a:latin typeface="Times New Roman" pitchFamily="18" charset="0"/>
                <a:cs typeface="Times New Roman" pitchFamily="18" charset="0"/>
              </a:rPr>
              <a:t> до файлу.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панель </a:t>
            </a:r>
            <a:r>
              <a:rPr lang="ru-RU" sz="1400" dirty="0" err="1" smtClean="0">
                <a:latin typeface="Times New Roman" pitchFamily="18" charset="0"/>
                <a:cs typeface="Times New Roman" pitchFamily="18" charset="0"/>
              </a:rPr>
              <a:t>Властивості</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форматування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фігур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та тексту.</a:t>
            </a:r>
            <a:endParaRPr lang="ru-RU" sz="1400" dirty="0">
              <a:latin typeface="Times New Roman" pitchFamily="18" charset="0"/>
              <a:cs typeface="Times New Roman" pitchFamily="18" charset="0"/>
            </a:endParaRPr>
          </a:p>
        </p:txBody>
      </p:sp>
      <p:pic>
        <p:nvPicPr>
          <p:cNvPr id="17410" name="Picture 2" descr="Картинки по запросу SMART Notebook"/>
          <p:cNvPicPr>
            <a:picLocks noChangeAspect="1" noChangeArrowheads="1"/>
          </p:cNvPicPr>
          <p:nvPr/>
        </p:nvPicPr>
        <p:blipFill>
          <a:blip r:embed="rId2"/>
          <a:srcRect/>
          <a:stretch>
            <a:fillRect/>
          </a:stretch>
        </p:blipFill>
        <p:spPr bwMode="auto">
          <a:xfrm>
            <a:off x="4219303" y="3538063"/>
            <a:ext cx="4576806" cy="331993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Як </a:t>
            </a:r>
            <a:r>
              <a:rPr lang="uk-UA" sz="4000" b="1" dirty="0" smtClean="0">
                <a:latin typeface="Times New Roman" pitchFamily="18" charset="0"/>
                <a:cs typeface="Times New Roman" pitchFamily="18" charset="0"/>
              </a:rPr>
              <a:t>працює інтерактивна дошка </a:t>
            </a:r>
            <a:r>
              <a:rPr lang="en-US" sz="4000" b="1" dirty="0" smtClean="0">
                <a:latin typeface="Times New Roman" pitchFamily="18" charset="0"/>
                <a:cs typeface="Times New Roman" pitchFamily="18" charset="0"/>
              </a:rPr>
              <a:t>SMART Board?</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uk-UA" sz="1400" dirty="0" smtClean="0">
                <a:latin typeface="Times New Roman" pitchFamily="18" charset="0"/>
                <a:cs typeface="Times New Roman" pitchFamily="18" charset="0"/>
              </a:rPr>
              <a:t>		Інтерактивна дошка SMART </a:t>
            </a:r>
            <a:r>
              <a:rPr lang="uk-UA" sz="1400" dirty="0" err="1" smtClean="0">
                <a:latin typeface="Times New Roman" pitchFamily="18" charset="0"/>
                <a:cs typeface="Times New Roman" pitchFamily="18" charset="0"/>
              </a:rPr>
              <a:t>Board</a:t>
            </a:r>
            <a:r>
              <a:rPr lang="uk-UA" sz="1400" dirty="0" smtClean="0">
                <a:latin typeface="Times New Roman" pitchFamily="18" charset="0"/>
                <a:cs typeface="Times New Roman" pitchFamily="18" charset="0"/>
              </a:rPr>
              <a:t> дуже проста у використанні. Якщо ви можете користуватися комп'ютером, то зможете користуватися і інтерактивною дошкою. Сенсорний дисплей з'єднується з вашим комп'ютером і проектором для показу зображення вашого комп'ютера. Ви можете управляти додатками з дисплею за допомогою пальців, писати нотатки цифровими чорнилами і зберігати вашу роботу для подальшого використання.</a:t>
            </a:r>
          </a:p>
          <a:p>
            <a:pPr algn="just">
              <a:spcBef>
                <a:spcPts val="0"/>
              </a:spcBef>
              <a:buNone/>
            </a:pPr>
            <a:endParaRPr lang="uk-UA" sz="1400" dirty="0">
              <a:latin typeface="Times New Roman" pitchFamily="18" charset="0"/>
              <a:cs typeface="Times New Roman" pitchFamily="18" charset="0"/>
            </a:endParaRPr>
          </a:p>
        </p:txBody>
      </p:sp>
      <p:pic>
        <p:nvPicPr>
          <p:cNvPr id="25602" name="Picture 2" descr="Картинки по запросу Інтерактивна дошка SMART Board"/>
          <p:cNvPicPr>
            <a:picLocks noChangeAspect="1" noChangeArrowheads="1"/>
          </p:cNvPicPr>
          <p:nvPr/>
        </p:nvPicPr>
        <p:blipFill>
          <a:blip r:embed="rId2"/>
          <a:srcRect/>
          <a:stretch>
            <a:fillRect/>
          </a:stretch>
        </p:blipFill>
        <p:spPr bwMode="auto">
          <a:xfrm>
            <a:off x="4807132" y="3559945"/>
            <a:ext cx="3760379" cy="302284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Панель </a:t>
            </a:r>
            <a:r>
              <a:rPr lang="ru-RU" sz="4000" b="1" dirty="0" err="1" smtClean="0">
                <a:latin typeface="Times New Roman" pitchFamily="18" charset="0"/>
                <a:cs typeface="Times New Roman" pitchFamily="18" charset="0"/>
              </a:rPr>
              <a:t>Сортування</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сторінок</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панель </a:t>
            </a:r>
            <a:r>
              <a:rPr lang="ru-RU" sz="1400" dirty="0" err="1" smtClean="0">
                <a:latin typeface="Times New Roman" pitchFamily="18" charset="0"/>
                <a:cs typeface="Times New Roman" pitchFamily="18" charset="0"/>
              </a:rPr>
              <a:t>Сортування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побачити</a:t>
            </a:r>
            <a:r>
              <a:rPr lang="ru-RU" sz="1400" dirty="0" smtClean="0">
                <a:latin typeface="Times New Roman" pitchFamily="18" charset="0"/>
                <a:cs typeface="Times New Roman" pitchFamily="18" charset="0"/>
              </a:rPr>
              <a:t> значки </a:t>
            </a:r>
            <a:r>
              <a:rPr lang="ru-RU" sz="1400" dirty="0" err="1" smtClean="0">
                <a:latin typeface="Times New Roman" pitchFamily="18" charset="0"/>
                <a:cs typeface="Times New Roman" pitchFamily="18" charset="0"/>
              </a:rPr>
              <a:t>усіх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файлі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Активна </a:t>
            </a:r>
            <a:r>
              <a:rPr lang="ru-RU" sz="1400" dirty="0" err="1" smtClean="0">
                <a:latin typeface="Times New Roman" pitchFamily="18" charset="0"/>
                <a:cs typeface="Times New Roman" pitchFamily="18" charset="0"/>
              </a:rPr>
              <a:t>сторінка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позначається</a:t>
            </a:r>
            <a:r>
              <a:rPr lang="ru-RU" sz="1400" dirty="0" smtClean="0">
                <a:latin typeface="Times New Roman" pitchFamily="18" charset="0"/>
                <a:cs typeface="Times New Roman" pitchFamily="18" charset="0"/>
              </a:rPr>
              <a:t> другою рамкою </a:t>
            </a:r>
            <a:r>
              <a:rPr lang="ru-RU" sz="1400" dirty="0" err="1" smtClean="0">
                <a:latin typeface="Times New Roman" pitchFamily="18" charset="0"/>
                <a:cs typeface="Times New Roman" pitchFamily="18" charset="0"/>
              </a:rPr>
              <a:t>навколо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зображення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випадаючим</a:t>
            </a:r>
            <a:r>
              <a:rPr lang="ru-RU" sz="1400" dirty="0" smtClean="0">
                <a:latin typeface="Times New Roman" pitchFamily="18" charset="0"/>
                <a:cs typeface="Times New Roman" pitchFamily="18" charset="0"/>
              </a:rPr>
              <a:t> меню. </a:t>
            </a:r>
            <a:r>
              <a:rPr lang="ru-RU" sz="1400" dirty="0" err="1" smtClean="0">
                <a:latin typeface="Times New Roman" pitchFamily="18" charset="0"/>
                <a:cs typeface="Times New Roman" pitchFamily="18" charset="0"/>
              </a:rPr>
              <a:t>Натиснувши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іншу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сторінку</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панелі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Сортування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зробите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сторінку</a:t>
            </a:r>
            <a:r>
              <a:rPr lang="ru-RU" sz="1400" dirty="0" smtClean="0">
                <a:latin typeface="Times New Roman" pitchFamily="18" charset="0"/>
                <a:cs typeface="Times New Roman" pitchFamily="18" charset="0"/>
              </a:rPr>
              <a:t> активною,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її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вміст</a:t>
            </a:r>
            <a:r>
              <a:rPr lang="ru-RU" sz="1400" dirty="0" smtClean="0">
                <a:latin typeface="Times New Roman" pitchFamily="18" charset="0"/>
                <a:cs typeface="Times New Roman" pitchFamily="18" charset="0"/>
              </a:rPr>
              <a:t> буде показаний на </a:t>
            </a:r>
            <a:r>
              <a:rPr lang="ru-RU" sz="1400" dirty="0" err="1" smtClean="0">
                <a:latin typeface="Times New Roman" pitchFamily="18" charset="0"/>
                <a:cs typeface="Times New Roman" pitchFamily="18" charset="0"/>
              </a:rPr>
              <a:t>робочій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змінити</a:t>
            </a:r>
            <a:r>
              <a:rPr lang="ru-RU" sz="1400" dirty="0" smtClean="0">
                <a:latin typeface="Times New Roman" pitchFamily="18" charset="0"/>
                <a:cs typeface="Times New Roman" pitchFamily="18" charset="0"/>
              </a:rPr>
              <a:t> порядок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потягніть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відпустіть</a:t>
            </a:r>
            <a:r>
              <a:rPr lang="ru-RU" sz="1400" dirty="0" smtClean="0">
                <a:latin typeface="Times New Roman" pitchFamily="18" charset="0"/>
                <a:cs typeface="Times New Roman" pitchFamily="18" charset="0"/>
              </a:rPr>
              <a:t> значок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її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нове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місце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розташування</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clrChange>
              <a:clrFrom>
                <a:srgbClr val="FFFFFF"/>
              </a:clrFrom>
              <a:clrTo>
                <a:srgbClr val="FFFFFF">
                  <a:alpha val="0"/>
                </a:srgbClr>
              </a:clrTo>
            </a:clrChange>
          </a:blip>
          <a:srcRect l="66463" t="45357" r="28316" b="45893"/>
          <a:stretch>
            <a:fillRect/>
          </a:stretch>
        </p:blipFill>
        <p:spPr bwMode="auto">
          <a:xfrm>
            <a:off x="7712418" y="3187337"/>
            <a:ext cx="1039697" cy="979714"/>
          </a:xfrm>
          <a:prstGeom prst="rect">
            <a:avLst/>
          </a:prstGeom>
          <a:noFill/>
          <a:ln w="9525">
            <a:noFill/>
            <a:miter lim="800000"/>
            <a:headEnd/>
            <a:tailEnd/>
          </a:ln>
          <a:effectLst/>
        </p:spPr>
      </p:pic>
      <p:pic>
        <p:nvPicPr>
          <p:cNvPr id="10244" name="Picture 4"/>
          <p:cNvPicPr>
            <a:picLocks noChangeAspect="1" noChangeArrowheads="1"/>
          </p:cNvPicPr>
          <p:nvPr/>
        </p:nvPicPr>
        <p:blipFill>
          <a:blip r:embed="rId2"/>
          <a:srcRect l="33033" t="61875" r="45382" b="12768"/>
          <a:stretch>
            <a:fillRect/>
          </a:stretch>
        </p:blipFill>
        <p:spPr bwMode="auto">
          <a:xfrm>
            <a:off x="2276524" y="3553097"/>
            <a:ext cx="4529224" cy="299139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Випадаюче</a:t>
            </a:r>
            <a:r>
              <a:rPr lang="ru-RU" sz="4000" b="1" dirty="0" smtClean="0">
                <a:latin typeface="Times New Roman" pitchFamily="18" charset="0"/>
                <a:cs typeface="Times New Roman" pitchFamily="18" charset="0"/>
              </a:rPr>
              <a:t> меню </a:t>
            </a:r>
            <a:r>
              <a:rPr lang="ru-RU" sz="4000" b="1" dirty="0" err="1" smtClean="0">
                <a:latin typeface="Times New Roman" pitchFamily="18" charset="0"/>
                <a:cs typeface="Times New Roman" pitchFamily="18" charset="0"/>
              </a:rPr>
              <a:t>сортування</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сторінок</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720090" y="2165260"/>
            <a:ext cx="7886700" cy="800009"/>
          </a:xfrm>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Натиснувши</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випадаюче</a:t>
            </a:r>
            <a:r>
              <a:rPr lang="ru-RU" sz="1400" dirty="0" smtClean="0">
                <a:latin typeface="Times New Roman" pitchFamily="18" charset="0"/>
                <a:cs typeface="Times New Roman" pitchFamily="18" charset="0"/>
              </a:rPr>
              <a:t> меню на </a:t>
            </a:r>
            <a:r>
              <a:rPr lang="ru-RU" sz="1400" dirty="0" err="1" smtClean="0">
                <a:latin typeface="Times New Roman" pitchFamily="18" charset="0"/>
                <a:cs typeface="Times New Roman" pitchFamily="18" charset="0"/>
              </a:rPr>
              <a:t>активній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отримаєте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вісім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опцій</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2"/>
          <a:srcRect l="32555" t="37500" r="50082" b="42096"/>
          <a:stretch>
            <a:fillRect/>
          </a:stretch>
        </p:blipFill>
        <p:spPr bwMode="auto">
          <a:xfrm>
            <a:off x="3713604" y="2808514"/>
            <a:ext cx="5002012" cy="330490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Панель Галерея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Галерея у </a:t>
            </a:r>
            <a:r>
              <a:rPr lang="ru-RU" sz="1400" dirty="0" err="1" smtClean="0">
                <a:latin typeface="Times New Roman" pitchFamily="18" charset="0"/>
                <a:cs typeface="Times New Roman" pitchFamily="18" charset="0"/>
              </a:rPr>
              <a:t>програмі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допомагає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швидко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створити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показати</a:t>
            </a:r>
            <a:r>
              <a:rPr lang="ru-RU" sz="1400" dirty="0" smtClean="0">
                <a:latin typeface="Times New Roman" pitchFamily="18" charset="0"/>
                <a:cs typeface="Times New Roman" pitchFamily="18" charset="0"/>
              </a:rPr>
              <a:t> урок, </a:t>
            </a:r>
            <a:r>
              <a:rPr lang="ru-RU" sz="1400" dirty="0" err="1" smtClean="0">
                <a:latin typeface="Times New Roman" pitchFamily="18" charset="0"/>
                <a:cs typeface="Times New Roman" pitchFamily="18" charset="0"/>
              </a:rPr>
              <a:t>багатий</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графічні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елементи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Тисячі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зображень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відео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флеш-файлів</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цілі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файли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організовані</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колекції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здійснювати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пошук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a:t>
            </a:r>
            <a:r>
              <a:rPr lang="ru-RU" sz="1400" dirty="0" smtClean="0">
                <a:latin typeface="Times New Roman" pitchFamily="18" charset="0"/>
                <a:cs typeface="Times New Roman" pitchFamily="18" charset="0"/>
              </a:rPr>
              <a:t> дозволить </a:t>
            </a:r>
            <a:r>
              <a:rPr lang="ru-RU" sz="1400" dirty="0" err="1" smtClean="0">
                <a:latin typeface="Times New Roman" pitchFamily="18" charset="0"/>
                <a:cs typeface="Times New Roman" pitchFamily="18" charset="0"/>
              </a:rPr>
              <a:t>створювати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привабливі</a:t>
            </a:r>
            <a:r>
              <a:rPr lang="ru-RU" sz="1400" dirty="0" smtClean="0">
                <a:latin typeface="Times New Roman" pitchFamily="18" charset="0"/>
                <a:cs typeface="Times New Roman" pitchFamily="18" charset="0"/>
              </a:rPr>
              <a:t> уроки,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можна</a:t>
            </a:r>
            <a:r>
              <a:rPr lang="ru-RU" sz="1400" dirty="0" smtClean="0">
                <a:latin typeface="Times New Roman" pitchFamily="18" charset="0"/>
                <a:cs typeface="Times New Roman" pitchFamily="18" charset="0"/>
              </a:rPr>
              <a:t> буде повторно </a:t>
            </a:r>
            <a:r>
              <a:rPr lang="ru-RU" sz="1400" dirty="0" err="1" smtClean="0">
                <a:latin typeface="Times New Roman" pitchFamily="18" charset="0"/>
                <a:cs typeface="Times New Roman" pitchFamily="18" charset="0"/>
              </a:rPr>
              <a:t>використовувати</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a:srcRect l="33072" t="31250" r="41917" b="30147"/>
          <a:stretch>
            <a:fillRect/>
          </a:stretch>
        </p:blipFill>
        <p:spPr bwMode="auto">
          <a:xfrm>
            <a:off x="5061472" y="3315311"/>
            <a:ext cx="4082528" cy="3542689"/>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Об'єкти</a:t>
            </a:r>
            <a:r>
              <a:rPr lang="ru-RU" sz="4000" b="1" dirty="0" smtClean="0">
                <a:latin typeface="Times New Roman" pitchFamily="18" charset="0"/>
                <a:cs typeface="Times New Roman" pitchFamily="18" charset="0"/>
              </a:rPr>
              <a:t> в </a:t>
            </a:r>
            <a:r>
              <a:rPr lang="ru-RU" sz="4000" b="1" dirty="0" err="1" smtClean="0">
                <a:latin typeface="Times New Roman" pitchFamily="18" charset="0"/>
                <a:cs typeface="Times New Roman" pitchFamily="18" charset="0"/>
              </a:rPr>
              <a:t>Галереї</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628649" y="1825624"/>
            <a:ext cx="8097339" cy="4849495"/>
          </a:xfrm>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організовані</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нижній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Галереї</a:t>
            </a:r>
            <a:r>
              <a:rPr lang="ru-RU" sz="1400" dirty="0" smtClean="0">
                <a:latin typeface="Times New Roman" pitchFamily="18" charset="0"/>
                <a:cs typeface="Times New Roman" pitchFamily="18" charset="0"/>
              </a:rPr>
              <a:t> за </a:t>
            </a:r>
            <a:r>
              <a:rPr lang="ru-RU" sz="1400" dirty="0" err="1" smtClean="0">
                <a:latin typeface="Times New Roman" pitchFamily="18" charset="0"/>
                <a:cs typeface="Times New Roman" pitchFamily="18" charset="0"/>
              </a:rPr>
              <a:t>категоріями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Малюнки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Тло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Інтерактив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Мультимедіа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Файли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Related Folders. </a:t>
            </a:r>
            <a:endParaRPr lang="ru-RU" sz="1400" dirty="0" smtClean="0">
              <a:latin typeface="Times New Roman" pitchFamily="18" charset="0"/>
              <a:cs typeface="Times New Roman" pitchFamily="18" charset="0"/>
            </a:endParaRPr>
          </a:p>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Натиснувши</a:t>
            </a:r>
            <a:r>
              <a:rPr lang="ru-RU" sz="1400" dirty="0" smtClean="0">
                <a:latin typeface="Times New Roman" pitchFamily="18" charset="0"/>
                <a:cs typeface="Times New Roman" pitchFamily="18" charset="0"/>
              </a:rPr>
              <a:t> на значок папки 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Related Fold</a:t>
            </a:r>
            <a:r>
              <a:rPr lang="en-US" sz="1400" dirty="0" smtClean="0">
                <a:latin typeface="Times New Roman" pitchFamily="18" charset="0"/>
                <a:cs typeface="Times New Roman" pitchFamily="18" charset="0"/>
              </a:rPr>
              <a:t>ers,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побачите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усі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розташовані</a:t>
            </a:r>
            <a:r>
              <a:rPr lang="ru-RU" sz="1400" dirty="0" smtClean="0">
                <a:latin typeface="Times New Roman" pitchFamily="18" charset="0"/>
                <a:cs typeface="Times New Roman" pitchFamily="18" charset="0"/>
              </a:rPr>
              <a:t> в </a:t>
            </a:r>
            <a:r>
              <a:rPr lang="ru-RU" sz="1400" dirty="0" err="1" smtClean="0">
                <a:latin typeface="Times New Roman" pitchFamily="18" charset="0"/>
                <a:cs typeface="Times New Roman" pitchFamily="18" charset="0"/>
              </a:rPr>
              <a:t>цій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папці</a:t>
            </a:r>
            <a:r>
              <a:rPr lang="ru-RU" sz="1400"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Pictures and Backgrounds</a:t>
            </a:r>
            <a:r>
              <a:rPr lang="en-US"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Малюнки</a:t>
            </a:r>
            <a:r>
              <a:rPr lang="ru-RU" sz="1400" dirty="0" smtClean="0">
                <a:latin typeface="Times New Roman" pitchFamily="18" charset="0"/>
                <a:cs typeface="Times New Roman" pitchFamily="18" charset="0"/>
              </a:rPr>
              <a:t> та фон) </a:t>
            </a:r>
            <a:r>
              <a:rPr lang="ru-RU" sz="1400" dirty="0" err="1" smtClean="0">
                <a:latin typeface="Times New Roman" pitchFamily="18" charset="0"/>
                <a:cs typeface="Times New Roman" pitchFamily="18" charset="0"/>
              </a:rPr>
              <a:t>містить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фонові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зображення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як </a:t>
            </a:r>
            <a:r>
              <a:rPr lang="ru-RU" sz="1400" dirty="0" err="1" smtClean="0">
                <a:latin typeface="Times New Roman" pitchFamily="18" charset="0"/>
                <a:cs typeface="Times New Roman" pitchFamily="18" charset="0"/>
              </a:rPr>
              <a:t>графіку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фотографії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текст.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перетягнути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a:t>
            </a:r>
            <a:r>
              <a:rPr lang="ru-RU" sz="1400" dirty="0" smtClean="0">
                <a:latin typeface="Times New Roman" pitchFamily="18" charset="0"/>
                <a:cs typeface="Times New Roman" pitchFamily="18" charset="0"/>
              </a:rPr>
              <a:t> до </a:t>
            </a:r>
            <a:r>
              <a:rPr lang="ru-RU" sz="1400" dirty="0" err="1" smtClean="0">
                <a:latin typeface="Times New Roman" pitchFamily="18" charset="0"/>
                <a:cs typeface="Times New Roman" pitchFamily="18" charset="0"/>
              </a:rPr>
              <a:t>робочої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його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використання</a:t>
            </a:r>
            <a:r>
              <a:rPr lang="ru-RU" sz="1400" dirty="0" smtClean="0">
                <a:latin typeface="Times New Roman" pitchFamily="18" charset="0"/>
                <a:cs typeface="Times New Roman" pitchFamily="18" charset="0"/>
              </a:rPr>
              <a:t> як </a:t>
            </a:r>
            <a:r>
              <a:rPr lang="ru-RU" sz="1400" dirty="0" err="1" smtClean="0">
                <a:latin typeface="Times New Roman" pitchFamily="18" charset="0"/>
                <a:cs typeface="Times New Roman" pitchFamily="18" charset="0"/>
              </a:rPr>
              <a:t>частину</a:t>
            </a:r>
            <a:r>
              <a:rPr lang="ru-RU" sz="1400" dirty="0" smtClean="0">
                <a:latin typeface="Times New Roman" pitchFamily="18" charset="0"/>
                <a:cs typeface="Times New Roman" pitchFamily="18" charset="0"/>
              </a:rPr>
              <a:t> уроку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зміни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його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властивостей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Перетягніть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тло</a:t>
            </a:r>
            <a:r>
              <a:rPr lang="ru-RU" sz="1400" dirty="0" smtClean="0">
                <a:latin typeface="Times New Roman" pitchFamily="18" charset="0"/>
                <a:cs typeface="Times New Roman" pitchFamily="18" charset="0"/>
              </a:rPr>
              <a:t> до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змінити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колір</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дизайн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Фонові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малюнки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розпізнаються</a:t>
            </a:r>
            <a:r>
              <a:rPr lang="ru-RU" sz="1400" dirty="0" smtClean="0">
                <a:latin typeface="Times New Roman" pitchFamily="18" charset="0"/>
                <a:cs typeface="Times New Roman" pitchFamily="18" charset="0"/>
              </a:rPr>
              <a:t> за </a:t>
            </a:r>
            <a:r>
              <a:rPr lang="ru-RU" sz="1400" dirty="0" err="1" smtClean="0">
                <a:latin typeface="Times New Roman" pitchFamily="18" charset="0"/>
                <a:cs typeface="Times New Roman" pitchFamily="18" charset="0"/>
              </a:rPr>
              <a:t>загнутим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краєм</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нижньому</a:t>
            </a:r>
            <a:r>
              <a:rPr lang="ru-RU" sz="1400" dirty="0" smtClean="0">
                <a:latin typeface="Times New Roman" pitchFamily="18" charset="0"/>
                <a:cs typeface="Times New Roman" pitchFamily="18" charset="0"/>
              </a:rPr>
              <a:t> правому кутку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завжди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вставляються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позаду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усіх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вже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розміщені</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сторінці</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endParaRPr lang="ru-RU" sz="1400" dirty="0" smtClean="0">
              <a:latin typeface="Times New Roman" pitchFamily="18" charset="0"/>
              <a:cs typeface="Times New Roman" pitchFamily="18" charset="0"/>
            </a:endParaRPr>
          </a:p>
          <a:p>
            <a:pPr algn="just">
              <a:lnSpc>
                <a:spcPct val="150000"/>
              </a:lnSpc>
              <a:spcBef>
                <a:spcPts val="0"/>
              </a:spcBef>
              <a:buNone/>
            </a:pPr>
            <a:r>
              <a:rPr lang="ru-RU" sz="1400" dirty="0" smtClean="0">
                <a:latin typeface="Times New Roman" pitchFamily="18" charset="0"/>
                <a:cs typeface="Times New Roman" pitchFamily="18" charset="0"/>
              </a:rPr>
              <a:t>	</a:t>
            </a:r>
            <a:r>
              <a:rPr lang="ru-RU" sz="1400" b="1" i="1" dirty="0" smtClean="0">
                <a:latin typeface="Times New Roman" pitchFamily="18" charset="0"/>
                <a:cs typeface="Times New Roman" pitchFamily="18" charset="0"/>
              </a:rPr>
              <a:t>	</a:t>
            </a:r>
            <a:r>
              <a:rPr lang="en-US" sz="1400" b="1" i="1" dirty="0" smtClean="0">
                <a:latin typeface="Times New Roman" pitchFamily="18" charset="0"/>
                <a:cs typeface="Times New Roman" pitchFamily="18" charset="0"/>
              </a:rPr>
              <a:t>Interactive and Multi</a:t>
            </a:r>
            <a:r>
              <a:rPr lang="en-US" sz="1400" dirty="0" smtClean="0">
                <a:latin typeface="Times New Roman" pitchFamily="18" charset="0"/>
                <a:cs typeface="Times New Roman" pitchFamily="18" charset="0"/>
              </a:rPr>
              <a:t>media (</a:t>
            </a:r>
            <a:r>
              <a:rPr lang="ru-RU" sz="1400" dirty="0" err="1" smtClean="0">
                <a:latin typeface="Times New Roman" pitchFamily="18" charset="0"/>
                <a:cs typeface="Times New Roman" pitchFamily="18" charset="0"/>
              </a:rPr>
              <a:t>Інтерактив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мультимедіа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містить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флешоб'єкти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відеофайли</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доданим</a:t>
            </a:r>
            <a:r>
              <a:rPr lang="ru-RU" sz="1400" dirty="0" smtClean="0">
                <a:latin typeface="Times New Roman" pitchFamily="18" charset="0"/>
                <a:cs typeface="Times New Roman" pitchFamily="18" charset="0"/>
              </a:rPr>
              <a:t> звуком.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цієї</a:t>
            </a:r>
            <a:r>
              <a:rPr lang="ru-RU" sz="1400" dirty="0" smtClean="0">
                <a:latin typeface="Times New Roman" pitchFamily="18" charset="0"/>
                <a:cs typeface="Times New Roman" pitchFamily="18" charset="0"/>
              </a:rPr>
              <a:t> папки </a:t>
            </a:r>
            <a:r>
              <a:rPr lang="ru-RU" sz="1400" dirty="0" err="1" smtClean="0">
                <a:latin typeface="Times New Roman" pitchFamily="18" charset="0"/>
                <a:cs typeface="Times New Roman" pitchFamily="18" charset="0"/>
              </a:rPr>
              <a:t>використовуються</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додавання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багатого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медіа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контенту</a:t>
            </a:r>
            <a:r>
              <a:rPr lang="ru-RU" sz="1400" dirty="0" smtClean="0">
                <a:latin typeface="Times New Roman" pitchFamily="18" charset="0"/>
                <a:cs typeface="Times New Roman" pitchFamily="18" charset="0"/>
              </a:rPr>
              <a:t> до уроку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презентації</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Мій</a:t>
            </a:r>
            <a:r>
              <a:rPr lang="ru-RU" sz="4000" b="1" dirty="0" smtClean="0">
                <a:latin typeface="Times New Roman" pitchFamily="18" charset="0"/>
                <a:cs typeface="Times New Roman" pitchFamily="18" charset="0"/>
              </a:rPr>
              <a:t> </a:t>
            </a:r>
            <a:r>
              <a:rPr lang="ru-RU" sz="4000" b="1" dirty="0" err="1" smtClean="0">
                <a:latin typeface="Times New Roman" pitchFamily="18" charset="0"/>
                <a:cs typeface="Times New Roman" pitchFamily="18" charset="0"/>
              </a:rPr>
              <a:t>контент</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 </a:t>
            </a:r>
            <a:r>
              <a:rPr lang="ru-RU" sz="1400" dirty="0" err="1" smtClean="0">
                <a:latin typeface="Times New Roman" pitchFamily="18" charset="0"/>
                <a:cs typeface="Times New Roman" pitchFamily="18" charset="0"/>
              </a:rPr>
              <a:t>це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колекція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Галереї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зарезервована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спеціально</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імпортували</a:t>
            </a:r>
            <a:r>
              <a:rPr lang="ru-RU" sz="1400" dirty="0" smtClean="0">
                <a:latin typeface="Times New Roman" pitchFamily="18" charset="0"/>
                <a:cs typeface="Times New Roman" pitchFamily="18" charset="0"/>
              </a:rPr>
              <a:t>, перенесли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створили. </a:t>
            </a:r>
            <a:r>
              <a:rPr lang="ru-RU" sz="1400" dirty="0" err="1" smtClean="0">
                <a:latin typeface="Times New Roman" pitchFamily="18" charset="0"/>
                <a:cs typeface="Times New Roman" pitchFamily="18" charset="0"/>
              </a:rPr>
              <a:t>Це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гарне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місце</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збереження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використаєте</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різноманітних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презентаціях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ділянку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перетягніть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робочої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Якщо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часто </a:t>
            </a:r>
            <a:r>
              <a:rPr lang="ru-RU" sz="1400" dirty="0" err="1" smtClean="0">
                <a:latin typeface="Times New Roman" pitchFamily="18" charset="0"/>
                <a:cs typeface="Times New Roman" pitchFamily="18" charset="0"/>
              </a:rPr>
              <a:t>використовуєте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певний</a:t>
            </a:r>
            <a:r>
              <a:rPr lang="ru-RU" sz="1400" dirty="0" smtClean="0">
                <a:latin typeface="Times New Roman" pitchFamily="18" charset="0"/>
                <a:cs typeface="Times New Roman" pitchFamily="18" charset="0"/>
              </a:rPr>
              <a:t> шаблон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зберегти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сторінку</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як значок 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Усі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об'єкти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асоційовані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збереженою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сторінкою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зберігають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свої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властивості</a:t>
            </a:r>
            <a:r>
              <a:rPr lang="ru-RU" sz="1400" dirty="0" smtClean="0">
                <a:latin typeface="Times New Roman" pitchFamily="18" charset="0"/>
                <a:cs typeface="Times New Roman" pitchFamily="18" charset="0"/>
              </a:rPr>
              <a:t>. Для повторного </a:t>
            </a:r>
            <a:r>
              <a:rPr lang="ru-RU" sz="1400" dirty="0" err="1" smtClean="0">
                <a:latin typeface="Times New Roman" pitchFamily="18" charset="0"/>
                <a:cs typeface="Times New Roman" pitchFamily="18" charset="0"/>
              </a:rPr>
              <a:t>використання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збереженої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перетягніть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її</a:t>
            </a:r>
            <a:r>
              <a:rPr lang="ru-RU" sz="1400" dirty="0" smtClean="0">
                <a:latin typeface="Times New Roman" pitchFamily="18" charset="0"/>
                <a:cs typeface="Times New Roman" pitchFamily="18" charset="0"/>
              </a:rPr>
              <a:t> значок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робочу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також</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зберігати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цілий</a:t>
            </a:r>
            <a:r>
              <a:rPr lang="ru-RU" sz="1400" dirty="0" smtClean="0">
                <a:latin typeface="Times New Roman" pitchFamily="18" charset="0"/>
                <a:cs typeface="Times New Roman" pitchFamily="18" charset="0"/>
              </a:rPr>
              <a:t> файл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разі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наприклад</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якщо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бажаєте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робити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презентацію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багато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разів</a:t>
            </a:r>
            <a:r>
              <a:rPr lang="ru-RU" sz="1400" dirty="0" smtClean="0">
                <a:latin typeface="Times New Roman" pitchFamily="18" charset="0"/>
                <a:cs typeface="Times New Roman" pitchFamily="18" charset="0"/>
              </a:rPr>
              <a:t>. Для запуску файлу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Галереї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перетягніть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його</a:t>
            </a:r>
            <a:r>
              <a:rPr lang="ru-RU" sz="1400" dirty="0" smtClean="0">
                <a:latin typeface="Times New Roman" pitchFamily="18" charset="0"/>
                <a:cs typeface="Times New Roman" pitchFamily="18" charset="0"/>
              </a:rPr>
              <a:t> до </a:t>
            </a:r>
            <a:r>
              <a:rPr lang="ru-RU" sz="1400" dirty="0" err="1" smtClean="0">
                <a:latin typeface="Times New Roman" pitchFamily="18" charset="0"/>
                <a:cs typeface="Times New Roman" pitchFamily="18" charset="0"/>
              </a:rPr>
              <a:t>робочої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ділянки</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0263" y="1237796"/>
            <a:ext cx="8477793" cy="2681061"/>
          </a:xfrm>
        </p:spPr>
        <p:txBody>
          <a:bodyPr>
            <a:normAutofit/>
          </a:bodyPr>
          <a:lstStyle/>
          <a:p>
            <a:pPr algn="ctr">
              <a:lnSpc>
                <a:spcPct val="150000"/>
              </a:lnSpc>
              <a:spcBef>
                <a:spcPts val="0"/>
              </a:spcBef>
              <a:buNone/>
            </a:pP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імпортування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інших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файлів</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вашого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комп'ютера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виконайте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наступні</a:t>
            </a:r>
            <a:r>
              <a:rPr lang="ru-RU" sz="1400" dirty="0" smtClean="0">
                <a:latin typeface="Times New Roman" pitchFamily="18" charset="0"/>
                <a:cs typeface="Times New Roman" pitchFamily="18" charset="0"/>
              </a:rPr>
              <a:t> кроки: </a:t>
            </a:r>
          </a:p>
          <a:p>
            <a:pPr>
              <a:lnSpc>
                <a:spcPct val="150000"/>
              </a:lnSpc>
              <a:spcBef>
                <a:spcPts val="0"/>
              </a:spcBef>
              <a:buNone/>
            </a:pPr>
            <a:r>
              <a:rPr lang="ru-RU" sz="1400" dirty="0" smtClean="0">
                <a:latin typeface="Times New Roman" pitchFamily="18" charset="0"/>
                <a:cs typeface="Times New Roman" pitchFamily="18" charset="0"/>
              </a:rPr>
              <a:t>		1.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a:t>
            </a:r>
            <a:r>
              <a:rPr lang="en-US" sz="1400" dirty="0" smtClean="0">
                <a:latin typeface="Times New Roman" pitchFamily="18" charset="0"/>
                <a:cs typeface="Times New Roman" pitchFamily="18" charset="0"/>
              </a:rPr>
              <a:t>My Content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стрілку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випадаючого</a:t>
            </a:r>
            <a:r>
              <a:rPr lang="ru-RU" sz="1400" dirty="0" smtClean="0">
                <a:latin typeface="Times New Roman" pitchFamily="18" charset="0"/>
                <a:cs typeface="Times New Roman" pitchFamily="18" charset="0"/>
              </a:rPr>
              <a:t> меню </a:t>
            </a:r>
            <a:r>
              <a:rPr lang="ru-RU" sz="1400" dirty="0" err="1" smtClean="0">
                <a:latin typeface="Times New Roman" pitchFamily="18" charset="0"/>
                <a:cs typeface="Times New Roman" pitchFamily="18" charset="0"/>
              </a:rPr>
              <a:t>сторінки</a:t>
            </a:r>
            <a:r>
              <a:rPr lang="ru-RU" sz="1400" dirty="0" smtClean="0">
                <a:latin typeface="Times New Roman" pitchFamily="18" charset="0"/>
                <a:cs typeface="Times New Roman" pitchFamily="18" charset="0"/>
              </a:rPr>
              <a:t>. </a:t>
            </a:r>
          </a:p>
          <a:p>
            <a:pPr>
              <a:lnSpc>
                <a:spcPct val="150000"/>
              </a:lnSpc>
              <a:spcBef>
                <a:spcPts val="0"/>
              </a:spcBef>
              <a:buNone/>
            </a:pPr>
            <a:r>
              <a:rPr lang="ru-RU" sz="1400" dirty="0" smtClean="0">
                <a:latin typeface="Times New Roman" pitchFamily="18" charset="0"/>
                <a:cs typeface="Times New Roman" pitchFamily="18" charset="0"/>
              </a:rPr>
              <a:t>		2. З </a:t>
            </a:r>
            <a:r>
              <a:rPr lang="ru-RU" sz="1400" dirty="0" err="1" smtClean="0">
                <a:latin typeface="Times New Roman" pitchFamily="18" charset="0"/>
                <a:cs typeface="Times New Roman" pitchFamily="18" charset="0"/>
              </a:rPr>
              <a:t>випадаючого</a:t>
            </a:r>
            <a:r>
              <a:rPr lang="ru-RU" sz="1400" dirty="0" smtClean="0">
                <a:latin typeface="Times New Roman" pitchFamily="18" charset="0"/>
                <a:cs typeface="Times New Roman" pitchFamily="18" charset="0"/>
              </a:rPr>
              <a:t> меню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Add to My Content,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запустити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діалогове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вікно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 </a:t>
            </a:r>
          </a:p>
          <a:p>
            <a:pPr>
              <a:lnSpc>
                <a:spcPct val="150000"/>
              </a:lnSpc>
              <a:spcBef>
                <a:spcPts val="0"/>
              </a:spcBef>
              <a:buNone/>
            </a:pPr>
            <a:r>
              <a:rPr lang="ru-RU" sz="1400" dirty="0" smtClean="0">
                <a:latin typeface="Times New Roman" pitchFamily="18" charset="0"/>
                <a:cs typeface="Times New Roman" pitchFamily="18" charset="0"/>
              </a:rPr>
              <a:t>		3. </a:t>
            </a:r>
            <a:r>
              <a:rPr lang="ru-RU" sz="1400" dirty="0" err="1" smtClean="0">
                <a:latin typeface="Times New Roman" pitchFamily="18" charset="0"/>
                <a:cs typeface="Times New Roman" pitchFamily="18" charset="0"/>
              </a:rPr>
              <a:t>Перейдіть</a:t>
            </a:r>
            <a:r>
              <a:rPr lang="ru-RU" sz="1400" dirty="0" smtClean="0">
                <a:latin typeface="Times New Roman" pitchFamily="18" charset="0"/>
                <a:cs typeface="Times New Roman" pitchFamily="18" charset="0"/>
              </a:rPr>
              <a:t> до файлу, </a:t>
            </a:r>
            <a:r>
              <a:rPr lang="ru-RU" sz="1400" dirty="0" err="1" smtClean="0">
                <a:latin typeface="Times New Roman" pitchFamily="18" charset="0"/>
                <a:cs typeface="Times New Roman" pitchFamily="18" charset="0"/>
              </a:rPr>
              <a:t>який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бажаєте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a:t>
            </a:r>
          </a:p>
          <a:p>
            <a:pPr>
              <a:lnSpc>
                <a:spcPct val="150000"/>
              </a:lnSpc>
              <a:spcBef>
                <a:spcPts val="0"/>
              </a:spcBef>
              <a:buNone/>
            </a:pPr>
            <a:r>
              <a:rPr lang="ru-RU" sz="1400" dirty="0" smtClean="0">
                <a:latin typeface="Times New Roman" pitchFamily="18" charset="0"/>
                <a:cs typeface="Times New Roman" pitchFamily="18" charset="0"/>
              </a:rPr>
              <a:t>		4.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файл, </a:t>
            </a:r>
            <a:r>
              <a:rPr lang="ru-RU" sz="1400" dirty="0" err="1" smtClean="0">
                <a:latin typeface="Times New Roman" pitchFamily="18" charset="0"/>
                <a:cs typeface="Times New Roman" pitchFamily="18" charset="0"/>
              </a:rPr>
              <a:t>який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бажаєте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додати</a:t>
            </a:r>
            <a:r>
              <a:rPr lang="ru-RU" sz="1400" dirty="0" smtClean="0">
                <a:latin typeface="Times New Roman" pitchFamily="18" charset="0"/>
                <a:cs typeface="Times New Roman" pitchFamily="18" charset="0"/>
              </a:rPr>
              <a:t>. </a:t>
            </a:r>
          </a:p>
          <a:p>
            <a:pPr>
              <a:lnSpc>
                <a:spcPct val="150000"/>
              </a:lnSpc>
              <a:spcBef>
                <a:spcPts val="0"/>
              </a:spcBef>
              <a:buNone/>
            </a:pPr>
            <a:r>
              <a:rPr lang="ru-RU" sz="1400" dirty="0" smtClean="0">
                <a:latin typeface="Times New Roman" pitchFamily="18" charset="0"/>
                <a:cs typeface="Times New Roman" pitchFamily="18" charset="0"/>
              </a:rPr>
              <a:t>		5.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кнопку </a:t>
            </a:r>
            <a:r>
              <a:rPr lang="en-US" sz="1400" dirty="0" smtClean="0">
                <a:latin typeface="Times New Roman" pitchFamily="18" charset="0"/>
                <a:cs typeface="Times New Roman" pitchFamily="18" charset="0"/>
              </a:rPr>
              <a:t>Open. </a:t>
            </a:r>
            <a:r>
              <a:rPr lang="ru-RU" sz="1400" dirty="0" smtClean="0">
                <a:latin typeface="Times New Roman" pitchFamily="18" charset="0"/>
                <a:cs typeface="Times New Roman" pitchFamily="18" charset="0"/>
              </a:rPr>
              <a:t>Ваш файл </a:t>
            </a:r>
            <a:r>
              <a:rPr lang="ru-RU" sz="1400" dirty="0" err="1" smtClean="0">
                <a:latin typeface="Times New Roman" pitchFamily="18" charset="0"/>
                <a:cs typeface="Times New Roman" pitchFamily="18" charset="0"/>
              </a:rPr>
              <a:t>з'явиться</a:t>
            </a:r>
            <a:r>
              <a:rPr lang="ru-RU" sz="1400" dirty="0" smtClean="0">
                <a:latin typeface="Times New Roman" pitchFamily="18" charset="0"/>
                <a:cs typeface="Times New Roman" pitchFamily="18" charset="0"/>
              </a:rPr>
              <a:t> як значок 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Галереї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контент</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srcRect l="53329" t="30515" r="27714" b="34465"/>
          <a:stretch>
            <a:fillRect/>
          </a:stretch>
        </p:blipFill>
        <p:spPr bwMode="auto">
          <a:xfrm>
            <a:off x="5943600" y="3533974"/>
            <a:ext cx="3200400" cy="332402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Панель </a:t>
            </a:r>
            <a:r>
              <a:rPr lang="ru-RU" sz="4000" b="1" dirty="0" err="1" smtClean="0">
                <a:latin typeface="Times New Roman" pitchFamily="18" charset="0"/>
                <a:cs typeface="Times New Roman" pitchFamily="18" charset="0"/>
              </a:rPr>
              <a:t>Додатки</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Зробіть</a:t>
            </a:r>
            <a:r>
              <a:rPr lang="ru-RU" sz="1400" dirty="0" smtClean="0">
                <a:latin typeface="Times New Roman" pitchFamily="18" charset="0"/>
                <a:cs typeface="Times New Roman" pitchFamily="18" charset="0"/>
              </a:rPr>
              <a:t> свою </a:t>
            </a:r>
            <a:r>
              <a:rPr lang="ru-RU" sz="1400" dirty="0" err="1" smtClean="0">
                <a:latin typeface="Times New Roman" pitchFamily="18" charset="0"/>
                <a:cs typeface="Times New Roman" pitchFamily="18" charset="0"/>
              </a:rPr>
              <a:t>презентацію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уроки </a:t>
            </a:r>
            <a:r>
              <a:rPr lang="ru-RU" sz="1400" dirty="0" err="1" smtClean="0">
                <a:latin typeface="Times New Roman" pitchFamily="18" charset="0"/>
                <a:cs typeface="Times New Roman" pitchFamily="18" charset="0"/>
              </a:rPr>
              <a:t>більш</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цілісною</a:t>
            </a:r>
            <a:r>
              <a:rPr lang="ru-RU" sz="1400" dirty="0" smtClean="0">
                <a:latin typeface="Times New Roman" pitchFamily="18" charset="0"/>
                <a:cs typeface="Times New Roman" pitchFamily="18" charset="0"/>
              </a:rPr>
              <a:t>. Панель </a:t>
            </a:r>
            <a:r>
              <a:rPr lang="ru-RU" sz="1400" dirty="0" err="1" smtClean="0">
                <a:latin typeface="Times New Roman" pitchFamily="18" charset="0"/>
                <a:cs typeface="Times New Roman" pitchFamily="18" charset="0"/>
              </a:rPr>
              <a:t>Додатки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дозволяє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посилатися</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додаткові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документи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веб-сторінки</a:t>
            </a:r>
            <a:r>
              <a:rPr lang="ru-RU" sz="1400" dirty="0" smtClean="0">
                <a:latin typeface="Times New Roman" pitchFamily="18" charset="0"/>
                <a:cs typeface="Times New Roman" pitchFamily="18" charset="0"/>
              </a:rPr>
              <a:t> прямо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вашого</a:t>
            </a:r>
            <a:r>
              <a:rPr lang="ru-RU" sz="1400" dirty="0" smtClean="0">
                <a:latin typeface="Times New Roman" pitchFamily="18" charset="0"/>
                <a:cs typeface="Times New Roman" pitchFamily="18" charset="0"/>
              </a:rPr>
              <a:t> файлу </a:t>
            </a:r>
            <a:r>
              <a:rPr lang="ru-RU" sz="1400" dirty="0" err="1" smtClean="0">
                <a:latin typeface="Times New Roman" pitchFamily="18" charset="0"/>
                <a:cs typeface="Times New Roman" pitchFamily="18" charset="0"/>
              </a:rPr>
              <a:t>програми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Панель </a:t>
            </a:r>
            <a:r>
              <a:rPr lang="ru-RU" sz="1400" dirty="0" err="1" smtClean="0">
                <a:latin typeface="Times New Roman" pitchFamily="18" charset="0"/>
                <a:cs typeface="Times New Roman" pitchFamily="18" charset="0"/>
              </a:rPr>
              <a:t>Додатків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також</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гарним</a:t>
            </a:r>
            <a:r>
              <a:rPr lang="ru-RU" sz="1400" dirty="0" smtClean="0">
                <a:latin typeface="Times New Roman" pitchFamily="18" charset="0"/>
                <a:cs typeface="Times New Roman" pitchFamily="18" charset="0"/>
              </a:rPr>
              <a:t> способом </a:t>
            </a:r>
            <a:r>
              <a:rPr lang="ru-RU" sz="1400" dirty="0" err="1" smtClean="0">
                <a:latin typeface="Times New Roman" pitchFamily="18" charset="0"/>
                <a:cs typeface="Times New Roman" pitchFamily="18" charset="0"/>
              </a:rPr>
              <a:t>збереження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документів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веб-сайтів</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вашій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презентації</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Notebook, </a:t>
            </a:r>
            <a:r>
              <a:rPr lang="ru-RU" sz="1400" dirty="0" smtClean="0">
                <a:latin typeface="Times New Roman" pitchFamily="18" charset="0"/>
                <a:cs typeface="Times New Roman" pitchFamily="18" charset="0"/>
              </a:rPr>
              <a:t>яку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можливо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захочете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використати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вашому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уроці</a:t>
            </a:r>
            <a:r>
              <a:rPr lang="ru-RU" sz="1400" dirty="0" smtClean="0">
                <a:latin typeface="Times New Roman" pitchFamily="18" charset="0"/>
                <a:cs typeface="Times New Roman" pitchFamily="18" charset="0"/>
              </a:rPr>
              <a:t>. </a:t>
            </a:r>
          </a:p>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вставити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копію</a:t>
            </a:r>
            <a:r>
              <a:rPr lang="ru-RU" sz="1400" dirty="0" smtClean="0">
                <a:latin typeface="Times New Roman" pitchFamily="18" charset="0"/>
                <a:cs typeface="Times New Roman" pitchFamily="18" charset="0"/>
              </a:rPr>
              <a:t> файлу,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кнопку </a:t>
            </a:r>
            <a:r>
              <a:rPr lang="en-US" sz="1400" dirty="0" smtClean="0">
                <a:latin typeface="Times New Roman" pitchFamily="18" charset="0"/>
                <a:cs typeface="Times New Roman" pitchFamily="18" charset="0"/>
              </a:rPr>
              <a:t>Insert (</a:t>
            </a:r>
            <a:r>
              <a:rPr lang="ru-RU" sz="1400" dirty="0" err="1" smtClean="0">
                <a:latin typeface="Times New Roman" pitchFamily="18" charset="0"/>
                <a:cs typeface="Times New Roman" pitchFamily="18" charset="0"/>
              </a:rPr>
              <a:t>Вставити</a:t>
            </a:r>
            <a:r>
              <a:rPr lang="ru-RU" sz="1400" dirty="0" smtClean="0">
                <a:latin typeface="Times New Roman" pitchFamily="18" charset="0"/>
                <a:cs typeface="Times New Roman" pitchFamily="18" charset="0"/>
              </a:rPr>
              <a:t>) внизу </a:t>
            </a:r>
            <a:r>
              <a:rPr lang="ru-RU" sz="1400" dirty="0" err="1" smtClean="0">
                <a:latin typeface="Times New Roman" pitchFamily="18" charset="0"/>
                <a:cs typeface="Times New Roman" pitchFamily="18" charset="0"/>
              </a:rPr>
              <a:t>панелі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Додатки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виберіть</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Insert Copy of File Open (</a:t>
            </a:r>
            <a:r>
              <a:rPr lang="ru-RU" sz="1400" dirty="0" err="1" smtClean="0">
                <a:latin typeface="Times New Roman" pitchFamily="18" charset="0"/>
                <a:cs typeface="Times New Roman" pitchFamily="18" charset="0"/>
              </a:rPr>
              <a:t>Вставити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копію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відкритого</a:t>
            </a:r>
            <a:r>
              <a:rPr lang="ru-RU" sz="1400" dirty="0" smtClean="0">
                <a:latin typeface="Times New Roman" pitchFamily="18" charset="0"/>
                <a:cs typeface="Times New Roman" pitchFamily="18" charset="0"/>
              </a:rPr>
              <a:t> файлу)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перейдіть</a:t>
            </a:r>
            <a:r>
              <a:rPr lang="ru-RU" sz="1400" dirty="0" smtClean="0">
                <a:latin typeface="Times New Roman" pitchFamily="18" charset="0"/>
                <a:cs typeface="Times New Roman" pitchFamily="18" charset="0"/>
              </a:rPr>
              <a:t> до </a:t>
            </a:r>
            <a:r>
              <a:rPr lang="ru-RU" sz="1400" dirty="0" err="1" smtClean="0">
                <a:latin typeface="Times New Roman" pitchFamily="18" charset="0"/>
                <a:cs typeface="Times New Roman" pitchFamily="18" charset="0"/>
              </a:rPr>
              <a:t>місця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розміщення</a:t>
            </a:r>
            <a:r>
              <a:rPr lang="ru-RU" sz="1400" dirty="0" smtClean="0">
                <a:latin typeface="Times New Roman" pitchFamily="18" charset="0"/>
                <a:cs typeface="Times New Roman" pitchFamily="18" charset="0"/>
              </a:rPr>
              <a:t> файлу.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на файл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Open (</a:t>
            </a:r>
            <a:r>
              <a:rPr lang="ru-RU" sz="1400" dirty="0" err="1" smtClean="0">
                <a:latin typeface="Times New Roman" pitchFamily="18" charset="0"/>
                <a:cs typeface="Times New Roman" pitchFamily="18" charset="0"/>
              </a:rPr>
              <a:t>Відкрити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Якщо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перетягнете</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копію</a:t>
            </a:r>
            <a:r>
              <a:rPr lang="ru-RU" sz="1400" dirty="0" smtClean="0">
                <a:latin typeface="Times New Roman" pitchFamily="18" charset="0"/>
                <a:cs typeface="Times New Roman" pitchFamily="18" charset="0"/>
              </a:rPr>
              <a:t> файлового </a:t>
            </a:r>
            <a:r>
              <a:rPr lang="ru-RU" sz="1400" dirty="0" err="1" smtClean="0">
                <a:latin typeface="Times New Roman" pitchFamily="18" charset="0"/>
                <a:cs typeface="Times New Roman" pitchFamily="18" charset="0"/>
              </a:rPr>
              <a:t>додатка</a:t>
            </a:r>
            <a:r>
              <a:rPr lang="ru-RU" sz="1400" dirty="0" smtClean="0">
                <a:latin typeface="Times New Roman" pitchFamily="18" charset="0"/>
                <a:cs typeface="Times New Roman" pitchFamily="18" charset="0"/>
              </a:rPr>
              <a:t> у вашу </a:t>
            </a:r>
            <a:r>
              <a:rPr lang="ru-RU" sz="1400" dirty="0" err="1" smtClean="0">
                <a:latin typeface="Times New Roman" pitchFamily="18" charset="0"/>
                <a:cs typeface="Times New Roman" pitchFamily="18" charset="0"/>
              </a:rPr>
              <a:t>сторінку</a:t>
            </a:r>
            <a:r>
              <a:rPr lang="ru-RU" sz="1400" dirty="0" smtClean="0">
                <a:latin typeface="Times New Roman" pitchFamily="18" charset="0"/>
                <a:cs typeface="Times New Roman" pitchFamily="18" charset="0"/>
              </a:rPr>
              <a:t>, вона стане </a:t>
            </a:r>
            <a:r>
              <a:rPr lang="ru-RU" sz="1400" dirty="0" err="1" smtClean="0">
                <a:latin typeface="Times New Roman" pitchFamily="18" charset="0"/>
                <a:cs typeface="Times New Roman" pitchFamily="18" charset="0"/>
              </a:rPr>
              <a:t>об'єктом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зі</a:t>
            </a:r>
            <a:r>
              <a:rPr lang="ru-RU" sz="1400" dirty="0" smtClean="0">
                <a:latin typeface="Times New Roman" pitchFamily="18" charset="0"/>
                <a:cs typeface="Times New Roman" pitchFamily="18" charset="0"/>
              </a:rPr>
              <a:t> значком </a:t>
            </a:r>
            <a:r>
              <a:rPr lang="ru-RU" sz="1400" dirty="0" err="1" smtClean="0">
                <a:latin typeface="Times New Roman" pitchFamily="18" charset="0"/>
                <a:cs typeface="Times New Roman" pitchFamily="18" charset="0"/>
              </a:rPr>
              <a:t>скріпки</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верхньому</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лівому</a:t>
            </a:r>
            <a:r>
              <a:rPr lang="ru-RU" sz="1400" dirty="0" smtClean="0">
                <a:latin typeface="Times New Roman" pitchFamily="18" charset="0"/>
                <a:cs typeface="Times New Roman" pitchFamily="18" charset="0"/>
              </a:rPr>
              <a:t> кутку.</a:t>
            </a:r>
            <a:endParaRPr lang="ru-RU" sz="14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964" y="2498726"/>
            <a:ext cx="7886700" cy="1325563"/>
          </a:xfrm>
        </p:spPr>
        <p:txBody>
          <a:bodyPr>
            <a:normAutofit/>
          </a:bodyPr>
          <a:lstStyle/>
          <a:p>
            <a:r>
              <a:rPr lang="uk-UA" sz="6600" b="1" i="1" dirty="0" smtClean="0"/>
              <a:t>ДЯКУЮ ЗА УВАГУ !!!</a:t>
            </a:r>
            <a:endParaRPr lang="uk-UA" sz="6600" b="1" i="1" dirty="0"/>
          </a:p>
        </p:txBody>
      </p:sp>
    </p:spTree>
    <p:extLst>
      <p:ext uri="{BB962C8B-B14F-4D97-AF65-F5344CB8AC3E}">
        <p14:creationId xmlns:p14="http://schemas.microsoft.com/office/powerpoint/2010/main" val="1856693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b="1" dirty="0" smtClean="0">
                <a:latin typeface="Times New Roman" pitchFamily="18" charset="0"/>
                <a:cs typeface="Times New Roman" pitchFamily="18" charset="0"/>
              </a:rPr>
              <a:t>Як </a:t>
            </a:r>
            <a:r>
              <a:rPr lang="ru-RU" sz="3600" b="1" dirty="0" err="1" smtClean="0">
                <a:latin typeface="Times New Roman" pitchFamily="18" charset="0"/>
                <a:cs typeface="Times New Roman" pitchFamily="18" charset="0"/>
              </a:rPr>
              <a:t>працює</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інтерактивна</a:t>
            </a:r>
            <a:r>
              <a:rPr lang="ru-RU" sz="3600" b="1" dirty="0" smtClean="0">
                <a:latin typeface="Times New Roman" pitchFamily="18" charset="0"/>
                <a:cs typeface="Times New Roman" pitchFamily="18" charset="0"/>
              </a:rPr>
              <a:t> </a:t>
            </a:r>
            <a:r>
              <a:rPr lang="ru-RU" sz="3600" b="1" dirty="0" err="1" smtClean="0">
                <a:latin typeface="Times New Roman" pitchFamily="18" charset="0"/>
                <a:cs typeface="Times New Roman" pitchFamily="18" charset="0"/>
              </a:rPr>
              <a:t>дошка</a:t>
            </a:r>
            <a:r>
              <a:rPr lang="ru-RU" sz="3600" b="1" dirty="0" smtClean="0">
                <a:latin typeface="Times New Roman" pitchFamily="18" charset="0"/>
                <a:cs typeface="Times New Roman" pitchFamily="18" charset="0"/>
              </a:rPr>
              <a:t> </a:t>
            </a:r>
            <a:r>
              <a:rPr lang="en-US" sz="3600" b="1" dirty="0" smtClean="0">
                <a:latin typeface="Times New Roman" pitchFamily="18" charset="0"/>
                <a:cs typeface="Times New Roman" pitchFamily="18" charset="0"/>
              </a:rPr>
              <a:t>SMART Board?</a:t>
            </a:r>
            <a:endParaRPr lang="ru-RU" sz="36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nSpc>
                <a:spcPct val="150000"/>
              </a:lnSpc>
              <a:spcBef>
                <a:spcPts val="0"/>
              </a:spcBef>
              <a:buNone/>
            </a:pPr>
            <a:r>
              <a:rPr lang="ru-RU"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Інтерактивна дошка SMART </a:t>
            </a:r>
            <a:r>
              <a:rPr lang="uk-UA" sz="1400" dirty="0" err="1" smtClean="0">
                <a:latin typeface="Times New Roman" pitchFamily="18" charset="0"/>
                <a:cs typeface="Times New Roman" pitchFamily="18" charset="0"/>
              </a:rPr>
              <a:t>Board</a:t>
            </a:r>
            <a:r>
              <a:rPr lang="uk-UA" sz="1400" dirty="0" smtClean="0">
                <a:latin typeface="Times New Roman" pitchFamily="18" charset="0"/>
                <a:cs typeface="Times New Roman" pitchFamily="18" charset="0"/>
              </a:rPr>
              <a:t> чутлива для дотику і працює як частина системи, що включає комп'ютер і проектор.</a:t>
            </a:r>
          </a:p>
          <a:p>
            <a:pPr>
              <a:lnSpc>
                <a:spcPct val="150000"/>
              </a:lnSpc>
              <a:spcBef>
                <a:spcPts val="0"/>
              </a:spcBef>
              <a:buFont typeface="Wingdings" pitchFamily="2" charset="2"/>
              <a:buChar char="Ø"/>
            </a:pPr>
            <a:r>
              <a:rPr lang="uk-UA" sz="1400" dirty="0" smtClean="0">
                <a:latin typeface="Times New Roman" pitchFamily="18" charset="0"/>
                <a:cs typeface="Times New Roman" pitchFamily="18" charset="0"/>
              </a:rPr>
              <a:t>Комп'ютер надсилає зображення програми на проектор.</a:t>
            </a:r>
          </a:p>
          <a:p>
            <a:pPr>
              <a:lnSpc>
                <a:spcPct val="150000"/>
              </a:lnSpc>
              <a:spcBef>
                <a:spcPts val="0"/>
              </a:spcBef>
              <a:buFont typeface="Wingdings" pitchFamily="2" charset="2"/>
              <a:buChar char="Ø"/>
            </a:pPr>
            <a:r>
              <a:rPr lang="uk-UA" sz="1400" dirty="0" smtClean="0">
                <a:latin typeface="Times New Roman" pitchFamily="18" charset="0"/>
                <a:cs typeface="Times New Roman" pitchFamily="18" charset="0"/>
              </a:rPr>
              <a:t>Проектор передає зображення на інтерактивну дошку.</a:t>
            </a:r>
          </a:p>
          <a:p>
            <a:pPr>
              <a:lnSpc>
                <a:spcPct val="150000"/>
              </a:lnSpc>
              <a:spcBef>
                <a:spcPts val="0"/>
              </a:spcBef>
              <a:buFont typeface="Wingdings" pitchFamily="2" charset="2"/>
              <a:buChar char="Ø"/>
            </a:pPr>
            <a:r>
              <a:rPr lang="uk-UA" sz="1400" dirty="0" smtClean="0">
                <a:latin typeface="Times New Roman" pitchFamily="18" charset="0"/>
                <a:cs typeface="Times New Roman" pitchFamily="18" charset="0"/>
              </a:rPr>
              <a:t>Інтерактивна дошка діє одночасно як монітор і вхідний пристрій, надаючи вам можливість контролювати програму простим дотиком інтерактивної дошки.</a:t>
            </a:r>
          </a:p>
          <a:p>
            <a:pPr>
              <a:lnSpc>
                <a:spcPct val="150000"/>
              </a:lnSpc>
              <a:spcBef>
                <a:spcPts val="0"/>
              </a:spcBef>
              <a:buNone/>
            </a:pPr>
            <a:r>
              <a:rPr lang="uk-UA" sz="1400" dirty="0" smtClean="0">
                <a:latin typeface="Times New Roman" pitchFamily="18" charset="0"/>
                <a:cs typeface="Times New Roman" pitchFamily="18" charset="0"/>
              </a:rPr>
              <a:t>		Ви можете сприймати інтерактивну дошку так само, як вашу мишу або клавіатуру — це вхідний пристрій, що надає вам можливість управляти програмами на вашому комп'ютері. </a:t>
            </a:r>
            <a:endParaRPr lang="uk-UA" sz="14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l="27107" t="28036" r="37473" b="24643"/>
          <a:stretch>
            <a:fillRect/>
          </a:stretch>
        </p:blipFill>
        <p:spPr bwMode="auto">
          <a:xfrm>
            <a:off x="6065869" y="4545874"/>
            <a:ext cx="3078131" cy="231212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smtClean="0">
                <a:latin typeface="Times New Roman" pitchFamily="18" charset="0"/>
                <a:cs typeface="Times New Roman" pitchFamily="18" charset="0"/>
              </a:rPr>
              <a:t>Поради з безпеки</a:t>
            </a:r>
            <a:endParaRPr lang="uk-UA"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marL="342900" indent="-342900" algn="just">
              <a:lnSpc>
                <a:spcPct val="150000"/>
              </a:lnSpc>
              <a:spcBef>
                <a:spcPts val="0"/>
              </a:spcBef>
              <a:buFont typeface="+mj-lt"/>
              <a:buAutoNum type="arabicPeriod"/>
            </a:pPr>
            <a:r>
              <a:rPr lang="uk-UA" sz="1400" dirty="0" smtClean="0">
                <a:latin typeface="Times New Roman" pitchFamily="18" charset="0"/>
                <a:cs typeface="Times New Roman" pitchFamily="18" charset="0"/>
              </a:rPr>
              <a:t>Ви і ваші учні ніколи не повинні дивитися прямо на промінь світла з прожектора. Ви (і ваші учні) завжди повинні робити крок (або навіть два) в бік перед тим, як повернутися обличчям до класу.</a:t>
            </a:r>
          </a:p>
          <a:p>
            <a:pPr marL="342900" indent="-342900" algn="just">
              <a:lnSpc>
                <a:spcPct val="150000"/>
              </a:lnSpc>
              <a:spcBef>
                <a:spcPts val="0"/>
              </a:spcBef>
              <a:buFont typeface="+mj-lt"/>
              <a:buAutoNum type="arabicPeriod"/>
            </a:pPr>
            <a:r>
              <a:rPr lang="uk-UA" sz="1400" dirty="0" smtClean="0">
                <a:latin typeface="Times New Roman" pitchFamily="18" charset="0"/>
                <a:cs typeface="Times New Roman" pitchFamily="18" charset="0"/>
              </a:rPr>
              <a:t>Скажіть вашим учням, щоб вони не торкалися проектора, оскільки він може дуже нагріватися під час роботи.</a:t>
            </a:r>
          </a:p>
          <a:p>
            <a:pPr marL="342900" indent="-342900" algn="just">
              <a:lnSpc>
                <a:spcPct val="150000"/>
              </a:lnSpc>
              <a:spcBef>
                <a:spcPts val="0"/>
              </a:spcBef>
              <a:buFont typeface="+mj-lt"/>
              <a:buAutoNum type="arabicPeriod"/>
            </a:pPr>
            <a:r>
              <a:rPr lang="uk-UA" sz="1400" dirty="0" smtClean="0">
                <a:latin typeface="Times New Roman" pitchFamily="18" charset="0"/>
                <a:cs typeface="Times New Roman" pitchFamily="18" charset="0"/>
              </a:rPr>
              <a:t>Не використовуйте стілець для збільшення доступу учнів. Якщо ваші учні не можуть дістати до верхньої частини інтерактивної дошки, опустіть її. Можливо, вам доведеться перевісити встановлений на стіні пристрій у нижче положення. Якщо ваша інтерактивна дошка підвішена до стійки на підлозі, опустіть її за допомогою іншого дорослого. </a:t>
            </a:r>
          </a:p>
          <a:p>
            <a:pPr marL="342900" indent="-342900" algn="just">
              <a:lnSpc>
                <a:spcPct val="150000"/>
              </a:lnSpc>
              <a:spcBef>
                <a:spcPts val="0"/>
              </a:spcBef>
              <a:buFont typeface="+mj-lt"/>
              <a:buAutoNum type="arabicPeriod"/>
            </a:pPr>
            <a:r>
              <a:rPr lang="uk-UA" sz="1400" dirty="0" smtClean="0">
                <a:latin typeface="Times New Roman" pitchFamily="18" charset="0"/>
                <a:cs typeface="Times New Roman" pitchFamily="18" charset="0"/>
              </a:rPr>
              <a:t>Скажіть учням, щоб вони не бігали поблизу стійки на підлозі, оскільки вони можуть зачепитися через ніжки стійки.</a:t>
            </a:r>
            <a:endParaRPr lang="uk-UA" sz="14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Ваш </a:t>
            </a:r>
            <a:r>
              <a:rPr lang="ru-RU" sz="4000" b="1" dirty="0" err="1" smtClean="0">
                <a:latin typeface="Times New Roman" pitchFamily="18" charset="0"/>
                <a:cs typeface="Times New Roman" pitchFamily="18" charset="0"/>
              </a:rPr>
              <a:t>палець</a:t>
            </a:r>
            <a:r>
              <a:rPr lang="ru-RU" sz="4000" b="1" dirty="0" smtClean="0">
                <a:latin typeface="Times New Roman" pitchFamily="18" charset="0"/>
                <a:cs typeface="Times New Roman" pitchFamily="18" charset="0"/>
              </a:rPr>
              <a:t> — </a:t>
            </a:r>
            <a:r>
              <a:rPr lang="ru-RU" sz="4000" b="1" dirty="0" err="1" smtClean="0">
                <a:latin typeface="Times New Roman" pitchFamily="18" charset="0"/>
                <a:cs typeface="Times New Roman" pitchFamily="18" charset="0"/>
              </a:rPr>
              <a:t>це</a:t>
            </a:r>
            <a:r>
              <a:rPr lang="ru-RU" sz="4000" b="1" dirty="0" smtClean="0">
                <a:latin typeface="Times New Roman" pitchFamily="18" charset="0"/>
                <a:cs typeface="Times New Roman" pitchFamily="18" charset="0"/>
              </a:rPr>
              <a:t> ваша </a:t>
            </a:r>
            <a:r>
              <a:rPr lang="ru-RU" sz="4000" b="1" dirty="0" err="1" smtClean="0">
                <a:latin typeface="Times New Roman" pitchFamily="18" charset="0"/>
                <a:cs typeface="Times New Roman" pitchFamily="18" charset="0"/>
              </a:rPr>
              <a:t>миша</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uk-UA" sz="1400" dirty="0" smtClean="0">
                <a:latin typeface="Times New Roman" pitchFamily="18" charset="0"/>
                <a:cs typeface="Times New Roman" pitchFamily="18" charset="0"/>
              </a:rPr>
              <a:t>		Ви можете управляти програмами на вашому комп'ютері з інтерактивної дошки. Натиснути пальцем на інтерактивну дошку </a:t>
            </a:r>
            <a:r>
              <a:rPr lang="en-US" sz="1400" dirty="0" smtClean="0">
                <a:latin typeface="Times New Roman" pitchFamily="18" charset="0"/>
                <a:cs typeface="Times New Roman" pitchFamily="18" charset="0"/>
              </a:rPr>
              <a:t>SMART Board — </a:t>
            </a:r>
            <a:r>
              <a:rPr lang="uk-UA" sz="1400" dirty="0" smtClean="0">
                <a:latin typeface="Times New Roman" pitchFamily="18" charset="0"/>
                <a:cs typeface="Times New Roman" pitchFamily="18" charset="0"/>
              </a:rPr>
              <a:t>це те саме, що натиснути на вашу мишу. Ви відкриваєте програму так само як робите це на вашому комп'ютері, але замість використання миші для вибору та відкриття файлів, просто натискаєте або двічі натискаєте на значок програми пальцем. Орієнтування інтерактивної дошки забезпечить, щоб курсор був відрегульований згідно вашого дотику пальцем. </a:t>
            </a:r>
            <a:endParaRPr lang="uk-UA" sz="1400" dirty="0">
              <a:latin typeface="Times New Roman" pitchFamily="18" charset="0"/>
              <a:cs typeface="Times New Roman" pitchFamily="18" charset="0"/>
            </a:endParaRPr>
          </a:p>
        </p:txBody>
      </p:sp>
      <p:pic>
        <p:nvPicPr>
          <p:cNvPr id="23554" name="Picture 2" descr="Картинки по запросу палець для інтерактивної дошки"/>
          <p:cNvPicPr>
            <a:picLocks noChangeAspect="1" noChangeArrowheads="1"/>
          </p:cNvPicPr>
          <p:nvPr/>
        </p:nvPicPr>
        <p:blipFill>
          <a:blip r:embed="rId2"/>
          <a:srcRect/>
          <a:stretch>
            <a:fillRect/>
          </a:stretch>
        </p:blipFill>
        <p:spPr bwMode="auto">
          <a:xfrm>
            <a:off x="4487027" y="3826012"/>
            <a:ext cx="4656973" cy="303198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smtClean="0">
                <a:latin typeface="Times New Roman" pitchFamily="18" charset="0"/>
                <a:cs typeface="Times New Roman" pitchFamily="18" charset="0"/>
              </a:rPr>
              <a:t>Полиця</a:t>
            </a:r>
            <a:r>
              <a:rPr lang="ru-RU" sz="4000" b="1" dirty="0" smtClean="0">
                <a:latin typeface="Times New Roman" pitchFamily="18" charset="0"/>
                <a:cs typeface="Times New Roman" pitchFamily="18" charset="0"/>
              </a:rPr>
              <a:t> для ручки </a:t>
            </a:r>
            <a:r>
              <a:rPr lang="en-US" sz="4000" b="1" dirty="0" smtClean="0">
                <a:latin typeface="Times New Roman" pitchFamily="18" charset="0"/>
                <a:cs typeface="Times New Roman" pitchFamily="18" charset="0"/>
              </a:rPr>
              <a:t>SMART</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uk-UA" sz="1400" dirty="0" smtClean="0">
                <a:latin typeface="Times New Roman" pitchFamily="18" charset="0"/>
                <a:cs typeface="Times New Roman" pitchFamily="18" charset="0"/>
              </a:rPr>
              <a:t>Полиця</a:t>
            </a:r>
            <a:r>
              <a:rPr lang="ru-RU" sz="1400" dirty="0" smtClean="0">
                <a:latin typeface="Times New Roman" pitchFamily="18" charset="0"/>
                <a:cs typeface="Times New Roman" pitchFamily="18" charset="0"/>
              </a:rPr>
              <a:t> для ручки </a:t>
            </a:r>
            <a:r>
              <a:rPr lang="en-US" sz="1400" dirty="0" smtClean="0">
                <a:latin typeface="Times New Roman" pitchFamily="18" charset="0"/>
                <a:cs typeface="Times New Roman" pitchFamily="18" charset="0"/>
              </a:rPr>
              <a:t>SMART </a:t>
            </a:r>
            <a:r>
              <a:rPr lang="uk-UA" sz="1400" dirty="0" smtClean="0">
                <a:latin typeface="Times New Roman" pitchFamily="18" charset="0"/>
                <a:cs typeface="Times New Roman" pitchFamily="18" charset="0"/>
              </a:rPr>
              <a:t>складається з чотирьох кольорових відсіків для ручок та одного відсіку для інструменту для стирання. Кожний відсік має оптичний сенсор для визначення, які інструменти з ручок та інструмент для стирання узяли. Ви можете писати ручкою або пальцем, якщо відсік для ручки пустий. Технологія у полиці для ручок досить розумна для того, щоб знати, який інструмент забрали з його відсіку останнім. Якщо ви приберете інструмент для стирання з його відсіку, поки все що тримаєте ручку, полиця вирішить, що ви хочете стерти. Індикатори над відсіками з інструментами показують, який інструмент було взято останнім. </a:t>
            </a:r>
          </a:p>
          <a:p>
            <a:pPr>
              <a:buNone/>
            </a:pPr>
            <a:endParaRPr lang="ru-RU" dirty="0"/>
          </a:p>
        </p:txBody>
      </p:sp>
      <p:pic>
        <p:nvPicPr>
          <p:cNvPr id="22530" name="Picture 2" descr="Картинки по запросу Полиця для смарт дошки"/>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89723" y="4376057"/>
            <a:ext cx="2811404" cy="248194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000" b="1" dirty="0" smtClean="0">
                <a:latin typeface="Times New Roman" pitchFamily="18" charset="0"/>
                <a:cs typeface="Times New Roman" pitchFamily="18" charset="0"/>
              </a:rPr>
              <a:t>Кнопки полиці для ручок</a:t>
            </a:r>
            <a:endParaRPr lang="uk-UA" sz="4000" b="1" dirty="0">
              <a:latin typeface="Times New Roman" pitchFamily="18" charset="0"/>
              <a:cs typeface="Times New Roman" pitchFamily="18" charset="0"/>
            </a:endParaRPr>
          </a:p>
        </p:txBody>
      </p:sp>
      <p:sp>
        <p:nvSpPr>
          <p:cNvPr id="3" name="Содержимое 2"/>
          <p:cNvSpPr>
            <a:spLocks noGrp="1"/>
          </p:cNvSpPr>
          <p:nvPr>
            <p:ph idx="1"/>
          </p:nvPr>
        </p:nvSpPr>
        <p:spPr>
          <a:xfrm>
            <a:off x="628650" y="2230574"/>
            <a:ext cx="7886700" cy="2184672"/>
          </a:xfrm>
        </p:spPr>
        <p:txBody>
          <a:bodyPr>
            <a:normAutofit/>
          </a:bodyPr>
          <a:lstStyle/>
          <a:p>
            <a:pPr algn="just">
              <a:lnSpc>
                <a:spcPct val="150000"/>
              </a:lnSpc>
              <a:spcBef>
                <a:spcPts val="0"/>
              </a:spcBef>
              <a:buNone/>
            </a:pPr>
            <a:r>
              <a:rPr lang="uk-UA" sz="1400" dirty="0" smtClean="0">
                <a:latin typeface="Times New Roman" pitchFamily="18" charset="0"/>
                <a:cs typeface="Times New Roman" pitchFamily="18" charset="0"/>
              </a:rPr>
              <a:t>		На полиці для ручок є принаймні дві кнопки. Одна кнопка використовується для запуску клавіатури на екрані. Друга кнопка використовується, щоб зробити ваш наступний дотик до інтерактивної дошки натисканням на праву клавішу. Деякі інтерактивні дошки мають і третю кнопку. Третя кнопка використовується для швидкого доступу до Центру допомоги. </a:t>
            </a:r>
            <a:endParaRPr lang="uk-UA" sz="14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blip>
          <a:srcRect l="25200" t="39706" r="29722" b="39821"/>
          <a:stretch>
            <a:fillRect/>
          </a:stretch>
        </p:blipFill>
        <p:spPr bwMode="auto">
          <a:xfrm>
            <a:off x="261257" y="3958046"/>
            <a:ext cx="9515564" cy="2429691"/>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smtClean="0">
                <a:latin typeface="Times New Roman" pitchFamily="18" charset="0"/>
                <a:cs typeface="Times New Roman" pitchFamily="18" charset="0"/>
              </a:rPr>
              <a:t>Ручки</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Інтерактивна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дошка</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Board </a:t>
            </a:r>
            <a:r>
              <a:rPr lang="ru-RU" sz="1400" dirty="0" err="1" smtClean="0">
                <a:latin typeface="Times New Roman" pitchFamily="18" charset="0"/>
                <a:cs typeface="Times New Roman" pitchFamily="18" charset="0"/>
              </a:rPr>
              <a:t>постачається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чотирма</a:t>
            </a:r>
            <a:r>
              <a:rPr lang="ru-RU" sz="1400" dirty="0" smtClean="0">
                <a:latin typeface="Times New Roman" pitchFamily="18" charset="0"/>
                <a:cs typeface="Times New Roman" pitchFamily="18" charset="0"/>
              </a:rPr>
              <a:t> ручками: </a:t>
            </a:r>
            <a:r>
              <a:rPr lang="ru-RU" sz="1400" dirty="0" err="1" smtClean="0">
                <a:latin typeface="Times New Roman" pitchFamily="18" charset="0"/>
                <a:cs typeface="Times New Roman" pitchFamily="18" charset="0"/>
              </a:rPr>
              <a:t>чорною</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червоною</a:t>
            </a:r>
            <a:r>
              <a:rPr lang="ru-RU" sz="1400" dirty="0" smtClean="0">
                <a:latin typeface="Times New Roman" pitchFamily="18" charset="0"/>
                <a:cs typeface="Times New Roman" pitchFamily="18" charset="0"/>
              </a:rPr>
              <a:t>, зеленою та </a:t>
            </a:r>
            <a:r>
              <a:rPr lang="ru-RU" sz="1400" dirty="0" err="1" smtClean="0">
                <a:latin typeface="Times New Roman" pitchFamily="18" charset="0"/>
                <a:cs typeface="Times New Roman" pitchFamily="18" charset="0"/>
              </a:rPr>
              <a:t>синьою</a:t>
            </a:r>
            <a:r>
              <a:rPr lang="ru-RU" sz="1400" dirty="0" smtClean="0">
                <a:latin typeface="Times New Roman" pitchFamily="18" charset="0"/>
                <a:cs typeface="Times New Roman" pitchFamily="18" charset="0"/>
              </a:rPr>
              <a:t>, а </a:t>
            </a:r>
            <a:r>
              <a:rPr lang="ru-RU" sz="1400" dirty="0" err="1" smtClean="0">
                <a:latin typeface="Times New Roman" pitchFamily="18" charset="0"/>
                <a:cs typeface="Times New Roman" pitchFamily="18" charset="0"/>
              </a:rPr>
              <a:t>також</a:t>
            </a:r>
            <a:r>
              <a:rPr lang="ru-RU" sz="1400" dirty="0" smtClean="0">
                <a:latin typeface="Times New Roman" pitchFamily="18" charset="0"/>
                <a:cs typeface="Times New Roman" pitchFamily="18" charset="0"/>
              </a:rPr>
              <a:t> одним </a:t>
            </a:r>
            <a:r>
              <a:rPr lang="ru-RU" sz="1400" dirty="0" err="1" smtClean="0">
                <a:latin typeface="Times New Roman" pitchFamily="18" charset="0"/>
                <a:cs typeface="Times New Roman" pitchFamily="18" charset="0"/>
              </a:rPr>
              <a:t>інструментом</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стирання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Хоча</a:t>
            </a:r>
            <a:r>
              <a:rPr lang="ru-RU" sz="1400" dirty="0" smtClean="0">
                <a:latin typeface="Times New Roman" pitchFamily="18" charset="0"/>
                <a:cs typeface="Times New Roman" pitchFamily="18" charset="0"/>
              </a:rPr>
              <a:t> вам не </a:t>
            </a:r>
            <a:r>
              <a:rPr lang="ru-RU" sz="1400" dirty="0" err="1" smtClean="0">
                <a:latin typeface="Times New Roman" pitchFamily="18" charset="0"/>
                <a:cs typeface="Times New Roman" pitchFamily="18" charset="0"/>
              </a:rPr>
              <a:t>обов'язково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використовувати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ці</a:t>
            </a:r>
            <a:r>
              <a:rPr lang="ru-RU" sz="1400" dirty="0" smtClean="0">
                <a:latin typeface="Times New Roman" pitchFamily="18" charset="0"/>
                <a:cs typeface="Times New Roman" pitchFamily="18" charset="0"/>
              </a:rPr>
              <a:t> ручки для </a:t>
            </a:r>
            <a:r>
              <a:rPr lang="ru-RU" sz="1400" dirty="0" err="1" smtClean="0">
                <a:latin typeface="Times New Roman" pitchFamily="18" charset="0"/>
                <a:cs typeface="Times New Roman" pitchFamily="18" charset="0"/>
              </a:rPr>
              <a:t>писання</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інтерактивній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дошці</a:t>
            </a:r>
            <a:r>
              <a:rPr lang="ru-RU" sz="1400" dirty="0" smtClean="0">
                <a:latin typeface="Times New Roman" pitchFamily="18" charset="0"/>
                <a:cs typeface="Times New Roman" pitchFamily="18" charset="0"/>
              </a:rPr>
              <a:t>, вони </a:t>
            </a:r>
            <a:r>
              <a:rPr lang="ru-RU" sz="1400" dirty="0" err="1" smtClean="0">
                <a:latin typeface="Times New Roman" pitchFamily="18" charset="0"/>
                <a:cs typeface="Times New Roman" pitchFamily="18" charset="0"/>
              </a:rPr>
              <a:t>роблять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писання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більш</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інтуїтивним</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Візьміть</a:t>
            </a:r>
            <a:r>
              <a:rPr lang="ru-RU" sz="1400" dirty="0" smtClean="0">
                <a:latin typeface="Times New Roman" pitchFamily="18" charset="0"/>
                <a:cs typeface="Times New Roman" pitchFamily="18" charset="0"/>
              </a:rPr>
              <a:t> ручку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полиці</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ручок</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починайте </a:t>
            </a:r>
            <a:r>
              <a:rPr lang="ru-RU" sz="1400" dirty="0" err="1" smtClean="0">
                <a:latin typeface="Times New Roman" pitchFamily="18" charset="0"/>
                <a:cs typeface="Times New Roman" pitchFamily="18" charset="0"/>
              </a:rPr>
              <a:t>писати</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стирання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вашого</a:t>
            </a:r>
            <a:r>
              <a:rPr lang="ru-RU" sz="1400" dirty="0" smtClean="0">
                <a:latin typeface="Times New Roman" pitchFamily="18" charset="0"/>
                <a:cs typeface="Times New Roman" pitchFamily="18" charset="0"/>
              </a:rPr>
              <a:t> цифрового </a:t>
            </a:r>
            <a:r>
              <a:rPr lang="ru-RU" sz="1400" dirty="0" err="1" smtClean="0">
                <a:latin typeface="Times New Roman" pitchFamily="18" charset="0"/>
                <a:cs typeface="Times New Roman" pitchFamily="18" charset="0"/>
              </a:rPr>
              <a:t>чорнила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заберіть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інструмент</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стирання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полиці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для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ручок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здійсніть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плавний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рух</a:t>
            </a:r>
            <a:r>
              <a:rPr lang="ru-RU" sz="1400" dirty="0" smtClean="0">
                <a:latin typeface="Times New Roman" pitchFamily="18" charset="0"/>
                <a:cs typeface="Times New Roman" pitchFamily="18" charset="0"/>
              </a:rPr>
              <a:t> по ваших </a:t>
            </a:r>
            <a:r>
              <a:rPr lang="ru-RU" sz="1400" dirty="0" err="1" smtClean="0">
                <a:latin typeface="Times New Roman" pitchFamily="18" charset="0"/>
                <a:cs typeface="Times New Roman" pitchFamily="18" charset="0"/>
              </a:rPr>
              <a:t>записах</a:t>
            </a:r>
            <a:r>
              <a:rPr lang="ru-RU" sz="1400" dirty="0" smtClean="0">
                <a:latin typeface="Times New Roman" pitchFamily="18" charset="0"/>
                <a:cs typeface="Times New Roman" pitchFamily="18" charset="0"/>
              </a:rPr>
              <a:t>. Записи </a:t>
            </a:r>
            <a:r>
              <a:rPr lang="ru-RU" sz="1400" dirty="0" err="1" smtClean="0">
                <a:latin typeface="Times New Roman" pitchFamily="18" charset="0"/>
                <a:cs typeface="Times New Roman" pitchFamily="18" charset="0"/>
              </a:rPr>
              <a:t>зникнуть</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b="1" dirty="0" err="1" smtClean="0">
                <a:latin typeface="Times New Roman" pitchFamily="18" charset="0"/>
                <a:cs typeface="Times New Roman" pitchFamily="18" charset="0"/>
              </a:rPr>
              <a:t>Клавіатура</a:t>
            </a:r>
            <a:r>
              <a:rPr lang="ru-RU" sz="4000" b="1" dirty="0" smtClean="0">
                <a:latin typeface="Times New Roman" pitchFamily="18" charset="0"/>
                <a:cs typeface="Times New Roman" pitchFamily="18" charset="0"/>
              </a:rPr>
              <a:t> на </a:t>
            </a:r>
            <a:r>
              <a:rPr lang="ru-RU" sz="4000" b="1" dirty="0" err="1" smtClean="0">
                <a:latin typeface="Times New Roman" pitchFamily="18" charset="0"/>
                <a:cs typeface="Times New Roman" pitchFamily="18" charset="0"/>
              </a:rPr>
              <a:t>екрані</a:t>
            </a:r>
            <a:r>
              <a:rPr lang="ru-RU" sz="4000" b="1" dirty="0" smtClean="0">
                <a:latin typeface="Times New Roman" pitchFamily="18" charset="0"/>
                <a:cs typeface="Times New Roman" pitchFamily="18" charset="0"/>
              </a:rPr>
              <a:t> </a:t>
            </a:r>
            <a:endParaRPr lang="ru-RU" sz="4000" b="1"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algn="just">
              <a:lnSpc>
                <a:spcPct val="150000"/>
              </a:lnSpc>
              <a:spcBef>
                <a:spcPts val="0"/>
              </a:spcBef>
              <a:buNone/>
            </a:pP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Віртуальна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клавіатура</a:t>
            </a:r>
            <a:r>
              <a:rPr lang="ru-RU" sz="1400" dirty="0" smtClean="0">
                <a:latin typeface="Times New Roman" pitchFamily="18" charset="0"/>
                <a:cs typeface="Times New Roman" pitchFamily="18" charset="0"/>
              </a:rPr>
              <a:t> на </a:t>
            </a:r>
            <a:r>
              <a:rPr lang="ru-RU" sz="1400" dirty="0" err="1" smtClean="0">
                <a:latin typeface="Times New Roman" pitchFamily="18" charset="0"/>
                <a:cs typeface="Times New Roman" pitchFamily="18" charset="0"/>
              </a:rPr>
              <a:t>екрані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прибирає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необхідність</a:t>
            </a:r>
            <a:r>
              <a:rPr lang="ru-RU" sz="1400" dirty="0" smtClean="0">
                <a:latin typeface="Times New Roman" pitchFamily="18" charset="0"/>
                <a:cs typeface="Times New Roman" pitchFamily="18" charset="0"/>
              </a:rPr>
              <a:t> у </a:t>
            </a:r>
            <a:r>
              <a:rPr lang="ru-RU" sz="1400" dirty="0" err="1" smtClean="0">
                <a:latin typeface="Times New Roman" pitchFamily="18" charset="0"/>
                <a:cs typeface="Times New Roman" pitchFamily="18" charset="0"/>
              </a:rPr>
              <a:t>приєднаній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фізичній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клавіатурі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оскільки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a:t>
            </a:r>
            <a:r>
              <a:rPr lang="ru-RU" sz="1400" dirty="0" smtClean="0">
                <a:latin typeface="Times New Roman" pitchFamily="18" charset="0"/>
                <a:cs typeface="Times New Roman" pitchFamily="18" charset="0"/>
              </a:rPr>
              <a:t> можете </a:t>
            </a:r>
            <a:r>
              <a:rPr lang="ru-RU" sz="1400" dirty="0" err="1" smtClean="0">
                <a:latin typeface="Times New Roman" pitchFamily="18" charset="0"/>
                <a:cs typeface="Times New Roman" pitchFamily="18" charset="0"/>
              </a:rPr>
              <a:t>використовувати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її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безліч</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виглядів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щоб</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набирати</a:t>
            </a:r>
            <a:r>
              <a:rPr lang="ru-RU" sz="1400" dirty="0" smtClean="0">
                <a:latin typeface="Times New Roman" pitchFamily="18" charset="0"/>
                <a:cs typeface="Times New Roman" pitchFamily="18" charset="0"/>
              </a:rPr>
              <a:t> текст. </a:t>
            </a:r>
            <a:r>
              <a:rPr lang="ru-RU" sz="1400" dirty="0" err="1" smtClean="0">
                <a:latin typeface="Times New Roman" pitchFamily="18" charset="0"/>
                <a:cs typeface="Times New Roman" pitchFamily="18" charset="0"/>
              </a:rPr>
              <a:t>Існує</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кілька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можливих</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виглядів</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клавіатури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зокрема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Класичний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Білий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Простий</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Прості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Заглавні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Цифрова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клавіатура</a:t>
            </a:r>
            <a:r>
              <a:rPr lang="ru-RU" sz="1400" dirty="0" smtClean="0">
                <a:latin typeface="Times New Roman" pitchFamily="18" charset="0"/>
                <a:cs typeface="Times New Roman" pitchFamily="18" charset="0"/>
              </a:rPr>
              <a:t> та </a:t>
            </a:r>
            <a:r>
              <a:rPr lang="ru-RU" sz="1400" dirty="0" err="1" smtClean="0">
                <a:latin typeface="Times New Roman" pitchFamily="18" charset="0"/>
                <a:cs typeface="Times New Roman" pitchFamily="18" charset="0"/>
              </a:rPr>
              <a:t>Ярлики</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відкриття</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клавіатури</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значок </a:t>
            </a:r>
            <a:r>
              <a:rPr lang="en-US" sz="1400" dirty="0" smtClean="0">
                <a:latin typeface="Times New Roman" pitchFamily="18" charset="0"/>
                <a:cs typeface="Times New Roman" pitchFamily="18" charset="0"/>
              </a:rPr>
              <a:t>SMART Board </a:t>
            </a:r>
            <a:r>
              <a:rPr lang="ru-RU" sz="1400" dirty="0" smtClean="0">
                <a:latin typeface="Times New Roman" pitchFamily="18" charset="0"/>
                <a:cs typeface="Times New Roman" pitchFamily="18" charset="0"/>
              </a:rPr>
              <a:t>у </a:t>
            </a:r>
            <a:r>
              <a:rPr lang="ru-RU" sz="1400" dirty="0" err="1" smtClean="0">
                <a:latin typeface="Times New Roman" pitchFamily="18" charset="0"/>
                <a:cs typeface="Times New Roman" pitchFamily="18" charset="0"/>
              </a:rPr>
              <a:t>ділянці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повідомлень</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оберіть</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Keyboard (</a:t>
            </a:r>
            <a:r>
              <a:rPr lang="ru-RU" sz="1400" dirty="0" err="1" smtClean="0">
                <a:latin typeface="Times New Roman" pitchFamily="18" charset="0"/>
                <a:cs typeface="Times New Roman" pitchFamily="18" charset="0"/>
              </a:rPr>
              <a:t>клавіатура</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Або</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натисніть</a:t>
            </a:r>
            <a:r>
              <a:rPr lang="ru-RU" sz="1400" dirty="0" smtClean="0">
                <a:latin typeface="Times New Roman" pitchFamily="18" charset="0"/>
                <a:cs typeface="Times New Roman" pitchFamily="18" charset="0"/>
              </a:rPr>
              <a:t> кнопку </a:t>
            </a:r>
            <a:r>
              <a:rPr lang="en-US" sz="1400" dirty="0" smtClean="0">
                <a:latin typeface="Times New Roman" pitchFamily="18" charset="0"/>
                <a:cs typeface="Times New Roman" pitchFamily="18" charset="0"/>
              </a:rPr>
              <a:t>Keyboard </a:t>
            </a:r>
            <a:r>
              <a:rPr lang="ru-RU" sz="1400" dirty="0" smtClean="0">
                <a:latin typeface="Times New Roman" pitchFamily="18" charset="0"/>
                <a:cs typeface="Times New Roman" pitchFamily="18" charset="0"/>
              </a:rPr>
              <a:t>на </a:t>
            </a:r>
            <a:r>
              <a:rPr lang="ru-RU" sz="1400" dirty="0" err="1" smtClean="0">
                <a:latin typeface="Times New Roman" pitchFamily="18" charset="0"/>
                <a:cs typeface="Times New Roman" pitchFamily="18" charset="0"/>
              </a:rPr>
              <a:t>полиці</a:t>
            </a:r>
            <a:r>
              <a:rPr lang="ru-RU" sz="1400" dirty="0" smtClean="0">
                <a:latin typeface="Times New Roman" pitchFamily="18" charset="0"/>
                <a:cs typeface="Times New Roman" pitchFamily="18" charset="0"/>
              </a:rPr>
              <a:t> для </a:t>
            </a:r>
            <a:r>
              <a:rPr lang="ru-RU" sz="1400" dirty="0" err="1" smtClean="0">
                <a:latin typeface="Times New Roman" pitchFamily="18" charset="0"/>
                <a:cs typeface="Times New Roman" pitchFamily="18" charset="0"/>
              </a:rPr>
              <a:t>ручок</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вашої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інтерактивної</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дошки</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SMART Board. </a:t>
            </a:r>
            <a:endParaRPr lang="ru-RU" sz="1400" dirty="0">
              <a:latin typeface="Times New Roman" pitchFamily="18" charset="0"/>
              <a:cs typeface="Times New Roman" pitchFamily="18" charset="0"/>
            </a:endParaRPr>
          </a:p>
        </p:txBody>
      </p:sp>
      <p:pic>
        <p:nvPicPr>
          <p:cNvPr id="20482" name="Picture 2" descr="Картинки по запросу клавіатура на екрані"/>
          <p:cNvPicPr>
            <a:picLocks noChangeAspect="1" noChangeArrowheads="1"/>
          </p:cNvPicPr>
          <p:nvPr/>
        </p:nvPicPr>
        <p:blipFill>
          <a:blip r:embed="rId2"/>
          <a:srcRect/>
          <a:stretch>
            <a:fillRect/>
          </a:stretch>
        </p:blipFill>
        <p:spPr bwMode="auto">
          <a:xfrm>
            <a:off x="3312966" y="4352425"/>
            <a:ext cx="5229507" cy="2022249"/>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1818</Words>
  <Application>Microsoft Office PowerPoint</Application>
  <PresentationFormat>Екран (4:3)</PresentationFormat>
  <Paragraphs>60</Paragraphs>
  <Slides>27</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27</vt:i4>
      </vt:variant>
    </vt:vector>
  </HeadingPairs>
  <TitlesOfParts>
    <vt:vector size="33" baseType="lpstr">
      <vt:lpstr>Arial</vt:lpstr>
      <vt:lpstr>Calibri</vt:lpstr>
      <vt:lpstr>Calibri Light</vt:lpstr>
      <vt:lpstr>Times New Roman</vt:lpstr>
      <vt:lpstr>Wingdings</vt:lpstr>
      <vt:lpstr>Office Theme</vt:lpstr>
      <vt:lpstr>Презентація PowerPoint</vt:lpstr>
      <vt:lpstr>Як працює інтерактивна дошка SMART Board?</vt:lpstr>
      <vt:lpstr>Як працює інтерактивна дошка SMART Board?</vt:lpstr>
      <vt:lpstr>Поради з безпеки</vt:lpstr>
      <vt:lpstr>Ваш палець — це ваша миша</vt:lpstr>
      <vt:lpstr>Полиця для ручки SMART</vt:lpstr>
      <vt:lpstr>Кнопки полиці для ручок</vt:lpstr>
      <vt:lpstr>Ручки</vt:lpstr>
      <vt:lpstr>Клавіатура на екрані </vt:lpstr>
      <vt:lpstr>Що таке програма SMART Notebook?</vt:lpstr>
      <vt:lpstr>Використання програми SMART Notebook вперше </vt:lpstr>
      <vt:lpstr>Презентація PowerPoint</vt:lpstr>
      <vt:lpstr>Панель меню програми SMART Notebook</vt:lpstr>
      <vt:lpstr>Панель інструментів програми SMART Notebook </vt:lpstr>
      <vt:lpstr>Презентація PowerPoint</vt:lpstr>
      <vt:lpstr>Додаткові налаштування для панелі інструментів</vt:lpstr>
      <vt:lpstr>Бокові вкладки</vt:lpstr>
      <vt:lpstr>Презентація PowerPoint</vt:lpstr>
      <vt:lpstr>Презентація PowerPoint</vt:lpstr>
      <vt:lpstr>Панель Сортування сторінок</vt:lpstr>
      <vt:lpstr>Випадаюче меню сортування сторінок </vt:lpstr>
      <vt:lpstr>Панель Галерея </vt:lpstr>
      <vt:lpstr>Об'єкти в Галереї</vt:lpstr>
      <vt:lpstr>Мій контент</vt:lpstr>
      <vt:lpstr>Презентація PowerPoint</vt:lpstr>
      <vt:lpstr>Панель Додатки </vt:lpstr>
      <vt:lpstr>ДЯКУЮ ЗА УВАГУ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User</dc:creator>
  <cp:lastModifiedBy>Vlada Zvoshchyk</cp:lastModifiedBy>
  <cp:revision>10</cp:revision>
  <dcterms:created xsi:type="dcterms:W3CDTF">2019-08-22T12:40:32Z</dcterms:created>
  <dcterms:modified xsi:type="dcterms:W3CDTF">2021-10-19T18:48:01Z</dcterms:modified>
</cp:coreProperties>
</file>