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B1E28-E6D5-448F-B22C-B10993034CC5}" type="datetimeFigureOut">
              <a:rPr lang="uk-UA" smtClean="0"/>
              <a:t>10.10.2021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3C6C2-68C0-45B2-8AE0-5865480F3D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493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C6C2-68C0-45B2-8AE0-5865480F3D8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1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 smtClean="0">
                <a:solidFill>
                  <a:srgbClr val="D16349"/>
                </a:solidFill>
              </a:rPr>
              <a:t/>
            </a:r>
            <a:br>
              <a:rPr lang="uk-UA" sz="5400" dirty="0" smtClean="0">
                <a:solidFill>
                  <a:srgbClr val="D16349"/>
                </a:solidFill>
              </a:rPr>
            </a:br>
            <a:r>
              <a:rPr lang="uk-UA" sz="5400" dirty="0">
                <a:solidFill>
                  <a:srgbClr val="D16349"/>
                </a:solidFill>
              </a:rPr>
              <a:t/>
            </a:r>
            <a:br>
              <a:rPr lang="uk-UA" sz="5400" dirty="0">
                <a:solidFill>
                  <a:srgbClr val="D16349"/>
                </a:solidFill>
              </a:rPr>
            </a:br>
            <a:r>
              <a:rPr lang="uk-UA" sz="5400" dirty="0" smtClean="0">
                <a:solidFill>
                  <a:srgbClr val="D16349"/>
                </a:solidFill>
              </a:rPr>
              <a:t/>
            </a:r>
            <a:br>
              <a:rPr lang="uk-UA" sz="5400" dirty="0" smtClean="0">
                <a:solidFill>
                  <a:srgbClr val="D16349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Робота в</a:t>
            </a:r>
            <a:r>
              <a:rPr lang="en-US" sz="3600" b="1" dirty="0">
                <a:solidFill>
                  <a:srgbClr val="FF0000"/>
                </a:solidFill>
                <a:latin typeface="YS Text"/>
              </a:rPr>
              <a:t>Google</a:t>
            </a:r>
            <a:r>
              <a:rPr lang="en-US" sz="3600" dirty="0">
                <a:solidFill>
                  <a:srgbClr val="FF0000"/>
                </a:solidFill>
                <a:latin typeface="YS Text"/>
              </a:rPr>
              <a:t> </a:t>
            </a:r>
            <a:r>
              <a:rPr lang="en-US" sz="3600" dirty="0" smtClean="0">
                <a:solidFill>
                  <a:srgbClr val="FF0000"/>
                </a:solidFill>
                <a:latin typeface="YS Text"/>
              </a:rPr>
              <a:t>Meet</a:t>
            </a:r>
            <a:r>
              <a:rPr lang="uk-UA" sz="3600" dirty="0" smtClean="0">
                <a:solidFill>
                  <a:srgbClr val="FF0000"/>
                </a:solidFill>
                <a:latin typeface="YS Text"/>
              </a:rPr>
              <a:t> в школах 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Виконала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Ашомка</a:t>
            </a:r>
            <a:r>
              <a:rPr lang="ru-RU" dirty="0" smtClean="0">
                <a:solidFill>
                  <a:schemeClr val="tx1"/>
                </a:solidFill>
              </a:rPr>
              <a:t> Катерина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27175"/>
            <a:ext cx="4104456" cy="4572000"/>
          </a:xfrm>
        </p:spPr>
      </p:pic>
    </p:spTree>
    <p:extLst>
      <p:ext uri="{BB962C8B-B14F-4D97-AF65-F5344CB8AC3E}">
        <p14:creationId xmlns:p14="http://schemas.microsoft.com/office/powerpoint/2010/main" val="9370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4400" cy="1839072"/>
          </a:xfrm>
        </p:spPr>
        <p:txBody>
          <a:bodyPr anchor="ctr">
            <a:normAutofit/>
          </a:bodyPr>
          <a:lstStyle/>
          <a:p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</a:rPr>
              <a:t>Насолоджуємось участю </a:t>
            </a:r>
            <a:br>
              <a:rPr lang="uk-UA" sz="4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uk-UA" sz="4400" b="1" dirty="0" err="1" smtClean="0">
                <a:solidFill>
                  <a:schemeClr val="accent4">
                    <a:lumMod val="50000"/>
                  </a:schemeClr>
                </a:solidFill>
              </a:rPr>
              <a:t>відеоконференції</a:t>
            </a: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uk-UA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960"/>
            <a:ext cx="3501008" cy="3501008"/>
          </a:xfrm>
          <a:prstGeom prst="rect">
            <a:avLst/>
          </a:prstGeom>
        </p:spPr>
      </p:pic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520" y="6093296"/>
            <a:ext cx="4752528" cy="509776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Всім гарного дня)))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увагу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7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19" y="5796"/>
            <a:ext cx="8503920" cy="144016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Відкриваємо браузер. Якщо у вас відкрито </a:t>
            </a:r>
            <a:r>
              <a:rPr lang="uk-UA" dirty="0" err="1"/>
              <a:t>аккаунт</a:t>
            </a:r>
            <a:r>
              <a:rPr lang="uk-UA" dirty="0"/>
              <a:t> </a:t>
            </a:r>
            <a:r>
              <a:rPr lang="en-US" dirty="0"/>
              <a:t>Google</a:t>
            </a:r>
            <a:r>
              <a:rPr lang="uk-UA" dirty="0"/>
              <a:t>, натискаємо на 9 крапочок в правому верхньому </a:t>
            </a:r>
            <a:r>
              <a:rPr lang="uk-UA" dirty="0" smtClean="0"/>
              <a:t>кутку                           (Додатки</a:t>
            </a:r>
            <a:r>
              <a:rPr lang="en-US" dirty="0"/>
              <a:t> </a:t>
            </a:r>
            <a:r>
              <a:rPr lang="en-US" dirty="0" smtClean="0"/>
              <a:t>Google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4" t="11487" b="13379"/>
          <a:stretch/>
        </p:blipFill>
        <p:spPr bwMode="auto">
          <a:xfrm>
            <a:off x="755576" y="1700808"/>
            <a:ext cx="2928845" cy="429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204864"/>
            <a:ext cx="912621" cy="936104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520" y="6159584"/>
            <a:ext cx="4752528" cy="509776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7" b="13095"/>
          <a:stretch/>
        </p:blipFill>
        <p:spPr bwMode="auto">
          <a:xfrm>
            <a:off x="107504" y="199193"/>
            <a:ext cx="8911771" cy="635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797152"/>
            <a:ext cx="1800200" cy="936104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6" y="2380781"/>
            <a:ext cx="4347057" cy="830916"/>
          </a:xfrm>
          <a:prstGeom prst="rect">
            <a:avLst/>
          </a:prstGeom>
          <a:solidFill>
            <a:srgbClr val="FF0000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uk-UA" dirty="0" smtClean="0"/>
              <a:t>Обираємо Нова зустріч</a:t>
            </a:r>
            <a:endParaRPr lang="uk-UA" dirty="0"/>
          </a:p>
        </p:txBody>
      </p:sp>
      <p:sp>
        <p:nvSpPr>
          <p:cNvPr id="4" name="Стрелка влево 3"/>
          <p:cNvSpPr/>
          <p:nvPr/>
        </p:nvSpPr>
        <p:spPr>
          <a:xfrm rot="19529478">
            <a:off x="1776975" y="3945614"/>
            <a:ext cx="1584176" cy="3240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520" y="6093296"/>
            <a:ext cx="4752528" cy="509776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r="56095" b="11631"/>
          <a:stretch/>
        </p:blipFill>
        <p:spPr bwMode="auto">
          <a:xfrm>
            <a:off x="1024461" y="692696"/>
            <a:ext cx="7128792" cy="571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39238" y="404665"/>
            <a:ext cx="7734766" cy="2736304"/>
          </a:xfrm>
          <a:prstGeom prst="rect">
            <a:avLst/>
          </a:prstGeom>
          <a:solidFill>
            <a:srgbClr val="FF00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Tx/>
              <a:buFont typeface="Wingdings 2"/>
              <a:buAutoNum type="arabicPeriod"/>
            </a:pPr>
            <a:r>
              <a:rPr lang="uk-UA" sz="2800" dirty="0" smtClean="0"/>
              <a:t>Якщо потрібно створити зустріч на потім</a:t>
            </a:r>
          </a:p>
          <a:p>
            <a:pPr marL="514350" indent="-514350">
              <a:buClrTx/>
              <a:buFont typeface="Wingdings 2"/>
              <a:buAutoNum type="arabicPeriod"/>
            </a:pPr>
            <a:r>
              <a:rPr lang="uk-UA" sz="2800" dirty="0" smtClean="0"/>
              <a:t>Почати зустріч відразу</a:t>
            </a:r>
          </a:p>
          <a:p>
            <a:pPr marL="514350" indent="-514350">
              <a:buClrTx/>
              <a:buFont typeface="Wingdings 2"/>
              <a:buAutoNum type="arabicPeriod"/>
            </a:pPr>
            <a:r>
              <a:rPr lang="uk-UA" sz="2800" dirty="0" smtClean="0"/>
              <a:t>Планування зустрічі за допомогою календаря (Як робила Валентина Петрівна 13.01)</a:t>
            </a:r>
            <a:endParaRPr lang="uk-UA" sz="2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78050" y="4365104"/>
            <a:ext cx="675131" cy="1669473"/>
          </a:xfrm>
          <a:prstGeom prst="rect">
            <a:avLst/>
          </a:prstGeom>
          <a:solidFill>
            <a:srgbClr val="FF0000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uk-UA" dirty="0" smtClean="0"/>
              <a:t>1</a:t>
            </a:r>
          </a:p>
          <a:p>
            <a:pPr marL="0" indent="0">
              <a:buFont typeface="Wingdings 2"/>
              <a:buNone/>
            </a:pPr>
            <a:r>
              <a:rPr lang="uk-UA" dirty="0" smtClean="0"/>
              <a:t>2</a:t>
            </a:r>
          </a:p>
          <a:p>
            <a:pPr marL="0" indent="0">
              <a:buFont typeface="Wingdings 2"/>
              <a:buNone/>
            </a:pPr>
            <a:r>
              <a:rPr lang="uk-UA" dirty="0"/>
              <a:t>3</a:t>
            </a: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520" y="6093296"/>
            <a:ext cx="4752528" cy="509776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60" b="15227"/>
          <a:stretch/>
        </p:blipFill>
        <p:spPr bwMode="auto">
          <a:xfrm>
            <a:off x="-44656" y="16024"/>
            <a:ext cx="9210182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520" y="6093296"/>
            <a:ext cx="4752528" cy="509776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5013176"/>
            <a:ext cx="8503920" cy="108587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Надаємо доступи для камери і мікрофону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46299" b="62964"/>
          <a:stretch/>
        </p:blipFill>
        <p:spPr bwMode="auto">
          <a:xfrm>
            <a:off x="112993" y="764704"/>
            <a:ext cx="902422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8092" y="3068960"/>
            <a:ext cx="2088232" cy="792088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520" y="6093296"/>
            <a:ext cx="4752528" cy="509776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Копіюємо посилання на зустріч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0" t="28968" r="32845" b="24242"/>
          <a:stretch/>
        </p:blipFill>
        <p:spPr bwMode="auto">
          <a:xfrm>
            <a:off x="539552" y="1424910"/>
            <a:ext cx="6768752" cy="51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3068960"/>
            <a:ext cx="4392488" cy="72008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67944" y="1988840"/>
            <a:ext cx="4347057" cy="830916"/>
          </a:xfrm>
          <a:prstGeom prst="rect">
            <a:avLst/>
          </a:prstGeom>
          <a:solidFill>
            <a:srgbClr val="FF0000"/>
          </a:solidFill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uk-UA" dirty="0" smtClean="0"/>
              <a:t>Посилання на зустріч</a:t>
            </a:r>
          </a:p>
          <a:p>
            <a:pPr marL="0" indent="0">
              <a:buFont typeface="Wingdings 2"/>
              <a:buNone/>
            </a:pPr>
            <a:r>
              <a:rPr lang="uk-UA" dirty="0" smtClean="0"/>
              <a:t>(не потрібно знати </a:t>
            </a:r>
            <a:r>
              <a:rPr lang="uk-UA" dirty="0" err="1" smtClean="0"/>
              <a:t>електронки</a:t>
            </a:r>
            <a:r>
              <a:rPr lang="uk-UA" dirty="0" smtClean="0"/>
              <a:t> дітей)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719341"/>
            <a:ext cx="4824536" cy="53013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584" y="5301208"/>
            <a:ext cx="4347057" cy="830916"/>
          </a:xfrm>
          <a:prstGeom prst="rect">
            <a:avLst/>
          </a:prstGeom>
          <a:solidFill>
            <a:srgbClr val="FF0000"/>
          </a:solidFill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uk-UA" dirty="0" smtClean="0"/>
              <a:t>Копіюємо посилання і відправляємо зручним вам  способом у потрібну вам групу </a:t>
            </a:r>
            <a:endParaRPr lang="uk-UA" dirty="0"/>
          </a:p>
        </p:txBody>
      </p:sp>
      <p:sp>
        <p:nvSpPr>
          <p:cNvPr id="4" name="Стрелка влево 3"/>
          <p:cNvSpPr/>
          <p:nvPr/>
        </p:nvSpPr>
        <p:spPr>
          <a:xfrm rot="6432892">
            <a:off x="1012855" y="4582487"/>
            <a:ext cx="936104" cy="3240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520" y="6093296"/>
            <a:ext cx="4752528" cy="509776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722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Запрошуємо учасників зі списку контактів вашої електронної пошти. Або вводимо адреси електронної пошти в строку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t="20437" r="31284" b="15341"/>
          <a:stretch/>
        </p:blipFill>
        <p:spPr bwMode="auto">
          <a:xfrm>
            <a:off x="280833" y="1395284"/>
            <a:ext cx="4909127" cy="46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866" y="3068960"/>
            <a:ext cx="4026157" cy="792088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лево 7"/>
          <p:cNvSpPr/>
          <p:nvPr/>
        </p:nvSpPr>
        <p:spPr>
          <a:xfrm rot="19981745">
            <a:off x="4851651" y="2365076"/>
            <a:ext cx="2448272" cy="576064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520" y="6093296"/>
            <a:ext cx="4752528" cy="509776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А якщо вам потрібно просто приєднатися до зустрічі, виконуємо такий алгоритм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Пересилаємо посилання на комп’ютер одним із способів (див. презентацію про </a:t>
            </a:r>
            <a:r>
              <a:rPr lang="en-US" dirty="0" smtClean="0"/>
              <a:t>Zoom</a:t>
            </a:r>
            <a:r>
              <a:rPr lang="uk-UA" dirty="0" smtClean="0"/>
              <a:t>)</a:t>
            </a:r>
          </a:p>
          <a:p>
            <a:pPr marL="0" indent="0">
              <a:buNone/>
            </a:pPr>
            <a:r>
              <a:rPr lang="uk-UA" dirty="0" smtClean="0"/>
              <a:t>           Відправити листом через електронну пошту</a:t>
            </a:r>
          </a:p>
          <a:p>
            <a:pPr marL="0" indent="0">
              <a:buNone/>
            </a:pPr>
            <a:r>
              <a:rPr lang="uk-UA" dirty="0" smtClean="0"/>
              <a:t>           Відправити </a:t>
            </a:r>
            <a:r>
              <a:rPr lang="uk-UA" dirty="0"/>
              <a:t>листом у </a:t>
            </a:r>
            <a:r>
              <a:rPr lang="uk-UA" dirty="0" err="1"/>
              <a:t>меседжері</a:t>
            </a:r>
            <a:r>
              <a:rPr lang="uk-UA" dirty="0"/>
              <a:t>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uk-UA" dirty="0" smtClean="0"/>
              <a:t>Переходимо по ньому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uk-UA" dirty="0" smtClean="0"/>
              <a:t>Чекаємо підтвердження вашого входу від адміністратора зустрічі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uk-UA" dirty="0" smtClean="0"/>
              <a:t>Надаємо доступ для камери, мікрофона</a:t>
            </a:r>
          </a:p>
          <a:p>
            <a:pPr marL="514350" indent="-514350">
              <a:buFont typeface="+mj-lt"/>
              <a:buAutoNum type="arabicPeriod" startAt="3"/>
            </a:pPr>
            <a:endParaRPr lang="uk-UA" dirty="0" smtClean="0"/>
          </a:p>
          <a:p>
            <a:pPr marL="514350" indent="-514350">
              <a:buFont typeface="+mj-lt"/>
              <a:buAutoNum type="arabicPeriod" startAt="3"/>
            </a:pPr>
            <a:endParaRPr lang="uk-UA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520" y="6093296"/>
            <a:ext cx="4752528" cy="509776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206</TotalTime>
  <Words>162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Georgia</vt:lpstr>
      <vt:lpstr>Wingdings</vt:lpstr>
      <vt:lpstr>Wingdings 2</vt:lpstr>
      <vt:lpstr>YS Text</vt:lpstr>
      <vt:lpstr>Официальная</vt:lpstr>
      <vt:lpstr>   Робота вGoogle Meet в школах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Копіюємо посилання на зустріч</vt:lpstr>
      <vt:lpstr>Запрошуємо учасників зі списку контактів вашої електронної пошти. Або вводимо адреси електронної пошти в строку</vt:lpstr>
      <vt:lpstr>А якщо вам потрібно просто приєднатися до зустрічі, виконуємо такий алгоритм</vt:lpstr>
      <vt:lpstr>Насолоджуємось участю  в відеоконференції </vt:lpstr>
      <vt:lpstr>Дякуємо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роботи в</dc:title>
  <dc:creator>Олеся</dc:creator>
  <cp:lastModifiedBy>1</cp:lastModifiedBy>
  <cp:revision>11</cp:revision>
  <dcterms:created xsi:type="dcterms:W3CDTF">2021-01-04T20:07:51Z</dcterms:created>
  <dcterms:modified xsi:type="dcterms:W3CDTF">2021-10-10T08:03:16Z</dcterms:modified>
</cp:coreProperties>
</file>