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8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Oswald" panose="020B0604020202020204" charset="-52"/>
      <p:regular r:id="rId17"/>
      <p:bold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Averag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92" y="-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7134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3c3ad49e8_2_1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3c3ad49e8_2_1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3c3ad49e8_2_1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3c3ad49e8_2_1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3c3ad49e8_1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3c3ad49e8_1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3c3ad49e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3c3ad49e8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3c3ad49e8_2_1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3c3ad49e8_2_1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3c3ad49e8_2_1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3c3ad49e8_2_1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3c3ad49e8_2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3c3ad49e8_2_1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3c3ad49e8_2_1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3c3ad49e8_2_1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3c3ad49e8_2_1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3c3ad49e8_2_1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3c3ad49e8_2_1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3c3ad49e8_2_1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3c3ad49e8_2_1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3c3ad49e8_2_1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3c3ad49e8_2_1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3c3ad49e8_2_1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3c3ad49e8_2_1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3c3ad49e8_2_1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">
  <p:cSld name="AUTOLAYOUT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52A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480750" y="483125"/>
            <a:ext cx="752100" cy="752100"/>
          </a:xfrm>
          <a:prstGeom prst="rect">
            <a:avLst/>
          </a:prstGeom>
          <a:solidFill>
            <a:srgbClr val="F50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840117" y="838676"/>
            <a:ext cx="752100" cy="752100"/>
          </a:xfrm>
          <a:prstGeom prst="rect">
            <a:avLst/>
          </a:prstGeom>
          <a:solidFill>
            <a:srgbClr val="FFFFFF">
              <a:alpha val="7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2038350" y="647700"/>
            <a:ext cx="5994900" cy="302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038350" y="4024650"/>
            <a:ext cx="5696700" cy="55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1889250" y="1963200"/>
            <a:ext cx="5994900" cy="12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0"/>
              <a:t>Проектування ІОС</a:t>
            </a:r>
            <a:br>
              <a:rPr lang="uk" sz="3000" b="0"/>
            </a:br>
            <a:r>
              <a:rPr lang="uk" sz="3000" b="0"/>
              <a:t>в закладі дошкільної освіти</a:t>
            </a:r>
            <a:endParaRPr sz="3000"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2038350" y="3561600"/>
            <a:ext cx="5696700" cy="550200"/>
          </a:xfrm>
          <a:prstGeom prst="rect">
            <a:avLst/>
          </a:prstGeom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Виконала студентка групи </a:t>
            </a:r>
            <a:r>
              <a:rPr lang="uk" dirty="0" smtClean="0"/>
              <a:t>ДОм3-17-2.0з Соя Дар</a:t>
            </a:r>
            <a:r>
              <a:rPr lang="uk-UA" dirty="0" err="1" smtClean="0"/>
              <a:t>ія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Групи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79200" cy="3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За допомогою додатку “групи” можливо створювати різні групи для батьків та співробітників закладу.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300" y="1170125"/>
            <a:ext cx="6048299" cy="309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Фото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79200" cy="3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За допомогою додатку “фото” можливо завантажувати фото дошкільного закладу і обмежувати коло тих хто може переглядати..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300" y="1170125"/>
            <a:ext cx="6048300" cy="319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rgbClr val="333333"/>
                </a:solidFill>
              </a:rPr>
              <a:t>Опитувальник у Kahoot</a:t>
            </a:r>
            <a:endParaRPr sz="300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2403900" cy="3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2400"/>
              <a:t>https://play.kahoot.it/#/k/cf8a5edf-3bbd-460d-bce1-581710966601</a:t>
            </a:r>
            <a:endParaRPr sz="2400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5425" y="1406100"/>
            <a:ext cx="6123599" cy="3224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333333"/>
                </a:solidFill>
              </a:rPr>
              <a:t>Опитувальник у Kahoot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512" y="1130263"/>
            <a:ext cx="7400975" cy="388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333333"/>
                </a:solidFill>
              </a:rPr>
              <a:t>Опитувальник у Kahoot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200" y="1182650"/>
            <a:ext cx="728356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диск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276700" cy="3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За допомогою диску  закладі дошкільної освіти можна створити едину базу даних методичних матеріалів, наробок всіх педагогічних працівників. Доступ можуть мати всі працівники та батьки.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400" y="1221712"/>
            <a:ext cx="6481675" cy="336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календар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60300" cy="3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/>
              <a:t>За допомогою календаря можна створювати події дошкільного закладу. Таким чином всі батьки будуть в курсі подій садочка і не пропустять важливі.</a:t>
            </a:r>
            <a:endParaRPr sz="18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950" y="1221275"/>
            <a:ext cx="6246901" cy="327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+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2418600" cy="3740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dirty="0"/>
              <a:t>Платформа на якій можна створити сторінку закладу.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 sz="1600" dirty="0"/>
              <a:t>А також підписатись на людей, колекції та спільноти.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 sz="1600" dirty="0"/>
              <a:t>У потоці на домашній сторінці відображаються дописи, якими поділились інші користувачі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1F1F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1F1F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300" y="1170125"/>
            <a:ext cx="6261301" cy="3226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сайти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79200" cy="3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За допомогою додатку “сайти” можливо створити сайт закладу.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825" y="1232675"/>
            <a:ext cx="6048301" cy="305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форми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79200" cy="3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За допомогою додатку “форми” можливо створювати опитувальники для батьків та співробітників закладу.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300" y="1170125"/>
            <a:ext cx="6048302" cy="314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 err="1">
                <a:solidFill>
                  <a:srgbClr val="000000"/>
                </a:solidFill>
              </a:rPr>
              <a:t>Створення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анкети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977745" cy="1899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+mj-lt"/>
              <a:buAutoNum type="arabicPeriod"/>
            </a:pPr>
            <a:r>
              <a:rPr lang="uk-UA" dirty="0"/>
              <a:t>Перейти на Диск.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uk-UA" dirty="0"/>
              <a:t>Обрати Створити – Більше – </a:t>
            </a:r>
            <a:r>
              <a:rPr lang="uk-UA" dirty="0" err="1"/>
              <a:t>Гугл</a:t>
            </a:r>
            <a:r>
              <a:rPr lang="uk-UA" dirty="0"/>
              <a:t> форми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uk-UA" dirty="0"/>
              <a:t>В текстовому полі Форма без назви написати назву анкети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uk-UA" dirty="0"/>
              <a:t>У полі Запитання без назви написати текст першого запитання (наприклад ПІБ)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t="11912" r="778" b="43483"/>
          <a:stretch/>
        </p:blipFill>
        <p:spPr bwMode="auto">
          <a:xfrm>
            <a:off x="837643" y="2838140"/>
            <a:ext cx="7593838" cy="2101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264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 err="1">
                <a:solidFill>
                  <a:srgbClr val="000000"/>
                </a:solidFill>
              </a:rPr>
              <a:t>Створення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анкети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0" y="1016366"/>
            <a:ext cx="9013371" cy="3633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+mj-lt"/>
              <a:buAutoNum type="arabicPeriod" startAt="5"/>
            </a:pPr>
            <a:r>
              <a:rPr lang="uk-UA" dirty="0" smtClean="0"/>
              <a:t>Обрати </a:t>
            </a:r>
            <a:r>
              <a:rPr lang="uk-UA" dirty="0"/>
              <a:t>варіант відповіді на запитання</a:t>
            </a:r>
            <a:endParaRPr lang="ru-RU" dirty="0"/>
          </a:p>
          <a:p>
            <a:pPr lvl="0">
              <a:buFont typeface="+mj-lt"/>
              <a:buAutoNum type="arabicPeriod" startAt="5"/>
            </a:pPr>
            <a:r>
              <a:rPr lang="uk-UA" dirty="0"/>
              <a:t>Для додавання нового запитання скористайтесь кнопкою «+» з правої сторони від запитання.</a:t>
            </a:r>
            <a:endParaRPr lang="ru-RU" dirty="0"/>
          </a:p>
          <a:p>
            <a:pPr lvl="0">
              <a:buFont typeface="+mj-lt"/>
              <a:buAutoNum type="arabicPeriod" startAt="5"/>
            </a:pPr>
            <a:r>
              <a:rPr lang="uk-UA" dirty="0"/>
              <a:t>Після створення всіх запитань форму необхідно надіслати щоб отримати результати. Для цього в верхньому правому кутку оберіть </a:t>
            </a:r>
            <a:r>
              <a:rPr lang="uk-UA" dirty="0" smtClean="0"/>
              <a:t>Надіслати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6790" t="24100" r="1714" b="9685"/>
          <a:stretch/>
        </p:blipFill>
        <p:spPr bwMode="auto">
          <a:xfrm>
            <a:off x="1710046" y="2779578"/>
            <a:ext cx="5427024" cy="2208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795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Hangouts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79200" cy="3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За допомогою додатку “Hangouts” можливо створювати різні чати для батьків та співробітників закладу.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300" y="1170125"/>
            <a:ext cx="6048298" cy="3062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270</Words>
  <Application>Microsoft Office PowerPoint</Application>
  <PresentationFormat>Экран (16:9)</PresentationFormat>
  <Paragraphs>33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Oswald</vt:lpstr>
      <vt:lpstr>Roboto</vt:lpstr>
      <vt:lpstr>Average</vt:lpstr>
      <vt:lpstr>Slate</vt:lpstr>
      <vt:lpstr>Проектування ІОС в закладі дошкільної освіти</vt:lpstr>
      <vt:lpstr>Google диск</vt:lpstr>
      <vt:lpstr>Google календар</vt:lpstr>
      <vt:lpstr>Google +</vt:lpstr>
      <vt:lpstr>Google сайти</vt:lpstr>
      <vt:lpstr>Google форми</vt:lpstr>
      <vt:lpstr>Створення анкети</vt:lpstr>
      <vt:lpstr>Створення анкети</vt:lpstr>
      <vt:lpstr>Google Hangouts</vt:lpstr>
      <vt:lpstr>Google Групи</vt:lpstr>
      <vt:lpstr>Google Фото</vt:lpstr>
      <vt:lpstr>Опитувальник у Kahoot</vt:lpstr>
      <vt:lpstr>Опитувальник у Kahoot </vt:lpstr>
      <vt:lpstr>Опитувальник у Kahoot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Проектування ІОС в закладі дошкільної освіти</dc:title>
  <dc:creator>Александр Богданов</dc:creator>
  <cp:lastModifiedBy>Александр Богданов</cp:lastModifiedBy>
  <cp:revision>2</cp:revision>
  <dcterms:modified xsi:type="dcterms:W3CDTF">2018-11-03T20:26:06Z</dcterms:modified>
</cp:coreProperties>
</file>