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68" r:id="rId13"/>
    <p:sldId id="267" r:id="rId14"/>
    <p:sldId id="266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ordcloud.pro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orditout.com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sondavies.com/" TargetMode="External"/><Relationship Id="rId2" Type="http://schemas.openxmlformats.org/officeDocument/2006/relationships/hyperlink" Target="https://www.jasondavies.com/wordcloud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art.com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Інтернет-ресурси</a:t>
            </a:r>
            <a:r>
              <a:rPr lang="ru-RU" b="1" dirty="0"/>
              <a:t> для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хмар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b="1" dirty="0"/>
              <a:t> </a:t>
            </a:r>
            <a:r>
              <a:rPr lang="ru-RU" b="1" dirty="0" err="1"/>
              <a:t>власноруч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981248" y="2248231"/>
            <a:ext cx="7574240" cy="566465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Виконала студентка ДОм3-17-2.0з Кучерявець Олена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84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 Art</a:t>
            </a:r>
            <a:endParaRPr lang="uk-UA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" y="908720"/>
            <a:ext cx="8967706" cy="4176464"/>
          </a:xfrm>
        </p:spPr>
      </p:pic>
    </p:spTree>
    <p:extLst>
      <p:ext uri="{BB962C8B-B14F-4D97-AF65-F5344CB8AC3E}">
        <p14:creationId xmlns:p14="http://schemas.microsoft.com/office/powerpoint/2010/main" val="281758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 Art</a:t>
            </a:r>
            <a:endParaRPr lang="uk-UA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21341" cy="4007964"/>
          </a:xfrm>
        </p:spPr>
      </p:pic>
    </p:spTree>
    <p:extLst>
      <p:ext uri="{BB962C8B-B14F-4D97-AF65-F5344CB8AC3E}">
        <p14:creationId xmlns:p14="http://schemas.microsoft.com/office/powerpoint/2010/main" val="80793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 Art</a:t>
            </a:r>
            <a:endParaRPr lang="uk-UA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" y="836712"/>
            <a:ext cx="9101135" cy="4145687"/>
          </a:xfrm>
        </p:spPr>
      </p:pic>
    </p:spTree>
    <p:extLst>
      <p:ext uri="{BB962C8B-B14F-4D97-AF65-F5344CB8AC3E}">
        <p14:creationId xmlns:p14="http://schemas.microsoft.com/office/powerpoint/2010/main" val="28321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 Art</a:t>
            </a:r>
            <a:endParaRPr lang="uk-UA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" y="822088"/>
            <a:ext cx="8879655" cy="4191088"/>
          </a:xfrm>
        </p:spPr>
      </p:pic>
    </p:spTree>
    <p:extLst>
      <p:ext uri="{BB962C8B-B14F-4D97-AF65-F5344CB8AC3E}">
        <p14:creationId xmlns:p14="http://schemas.microsoft.com/office/powerpoint/2010/main" val="397864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 Art</a:t>
            </a:r>
            <a:endParaRPr lang="uk-UA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" y="908720"/>
            <a:ext cx="8963199" cy="4100896"/>
          </a:xfrm>
        </p:spPr>
      </p:pic>
    </p:spTree>
    <p:extLst>
      <p:ext uri="{BB962C8B-B14F-4D97-AF65-F5344CB8AC3E}">
        <p14:creationId xmlns:p14="http://schemas.microsoft.com/office/powerpoint/2010/main" val="145582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000" b="0" dirty="0">
                <a:hlinkClick r:id="rId2"/>
              </a:rPr>
              <a:t>Wordcloud.pro</a:t>
            </a:r>
            <a:r>
              <a:rPr lang="en-US" sz="4000" b="0" dirty="0"/>
              <a:t> – </a:t>
            </a:r>
            <a:r>
              <a:rPr lang="ru-RU" sz="4000" b="0" dirty="0" err="1"/>
              <a:t>російськомовний</a:t>
            </a:r>
            <a:r>
              <a:rPr lang="ru-RU" sz="4000" b="0" dirty="0"/>
              <a:t> слово-генератор, </a:t>
            </a:r>
            <a:r>
              <a:rPr lang="ru-RU" sz="4000" b="0" dirty="0" err="1"/>
              <a:t>що</a:t>
            </a:r>
            <a:r>
              <a:rPr lang="ru-RU" sz="4000" b="0" dirty="0"/>
              <a:t> </a:t>
            </a:r>
            <a:r>
              <a:rPr lang="ru-RU" sz="4000" b="0" dirty="0" err="1"/>
              <a:t>дозволяє</a:t>
            </a:r>
            <a:r>
              <a:rPr lang="ru-RU" sz="4000" b="0" dirty="0"/>
              <a:t> </a:t>
            </a:r>
            <a:r>
              <a:rPr lang="ru-RU" sz="4000" b="0" dirty="0" err="1"/>
              <a:t>створювати</a:t>
            </a:r>
            <a:r>
              <a:rPr lang="ru-RU" sz="4000" b="0" dirty="0"/>
              <a:t> </a:t>
            </a:r>
            <a:r>
              <a:rPr lang="ru-RU" sz="4000" b="0" dirty="0" err="1"/>
              <a:t>яскраві</a:t>
            </a:r>
            <a:r>
              <a:rPr lang="ru-RU" sz="4000" b="0" dirty="0"/>
              <a:t> хмари </a:t>
            </a:r>
            <a:r>
              <a:rPr lang="ru-RU" sz="4000" b="0" dirty="0" err="1"/>
              <a:t>певних</a:t>
            </a:r>
            <a:r>
              <a:rPr lang="ru-RU" sz="4000" b="0" dirty="0"/>
              <a:t> форм (з </a:t>
            </a:r>
            <a:r>
              <a:rPr lang="ru-RU" sz="4000" b="0" dirty="0" err="1"/>
              <a:t>використанням</a:t>
            </a:r>
            <a:r>
              <a:rPr lang="ru-RU" sz="4000" b="0" dirty="0"/>
              <a:t> </a:t>
            </a:r>
            <a:r>
              <a:rPr lang="ru-RU" sz="4000" b="0" dirty="0" err="1"/>
              <a:t>базових</a:t>
            </a:r>
            <a:r>
              <a:rPr lang="ru-RU" sz="4000" b="0" dirty="0"/>
              <a:t> </a:t>
            </a:r>
            <a:r>
              <a:rPr lang="ru-RU" sz="4000" b="0" dirty="0" err="1"/>
              <a:t>шаблонів</a:t>
            </a:r>
            <a:r>
              <a:rPr lang="ru-RU" sz="4000" b="0" dirty="0"/>
              <a:t> </a:t>
            </a:r>
            <a:r>
              <a:rPr lang="ru-RU" sz="4000" b="0" dirty="0" err="1"/>
              <a:t>чи</a:t>
            </a:r>
            <a:r>
              <a:rPr lang="ru-RU" sz="4000" b="0" dirty="0"/>
              <a:t> </a:t>
            </a:r>
            <a:r>
              <a:rPr lang="ru-RU" sz="4000" b="0" dirty="0" err="1"/>
              <a:t>авторські</a:t>
            </a:r>
            <a:r>
              <a:rPr lang="ru-RU" sz="4000" b="0" dirty="0"/>
              <a:t>).</a:t>
            </a:r>
          </a:p>
          <a:p>
            <a:r>
              <a:rPr lang="ru-RU" sz="4000" b="0" dirty="0" err="1"/>
              <a:t>Програма</a:t>
            </a:r>
            <a:r>
              <a:rPr lang="ru-RU" sz="4000" b="0" dirty="0"/>
              <a:t> </a:t>
            </a:r>
            <a:r>
              <a:rPr lang="ru-RU" sz="4000" b="0" dirty="0" err="1"/>
              <a:t>має</a:t>
            </a:r>
            <a:r>
              <a:rPr lang="ru-RU" sz="4000" b="0" dirty="0"/>
              <a:t> </a:t>
            </a:r>
            <a:r>
              <a:rPr lang="ru-RU" sz="4000" b="0" dirty="0" err="1"/>
              <a:t>безкоштовну</a:t>
            </a:r>
            <a:r>
              <a:rPr lang="ru-RU" sz="4000" b="0" dirty="0"/>
              <a:t> </a:t>
            </a:r>
            <a:r>
              <a:rPr lang="ru-RU" sz="4000" b="0" dirty="0" err="1"/>
              <a:t>версію</a:t>
            </a:r>
            <a:r>
              <a:rPr lang="ru-RU" sz="4000" b="0" dirty="0"/>
              <a:t> з </a:t>
            </a:r>
            <a:r>
              <a:rPr lang="ru-RU" sz="4000" b="0" dirty="0" err="1"/>
              <a:t>базовими</a:t>
            </a:r>
            <a:r>
              <a:rPr lang="ru-RU" sz="4000" b="0" dirty="0"/>
              <a:t> </a:t>
            </a:r>
            <a:r>
              <a:rPr lang="ru-RU" sz="4000" b="0" dirty="0" err="1"/>
              <a:t>можливості</a:t>
            </a:r>
            <a:r>
              <a:rPr lang="ru-RU" sz="4000" b="0" dirty="0"/>
              <a:t> та </a:t>
            </a:r>
            <a:r>
              <a:rPr lang="ru-RU" sz="4000" b="0" dirty="0" err="1"/>
              <a:t>платну</a:t>
            </a:r>
            <a:r>
              <a:rPr lang="ru-RU" sz="4000" b="0" dirty="0"/>
              <a:t> </a:t>
            </a:r>
            <a:r>
              <a:rPr lang="ru-RU" sz="4000" b="0" dirty="0" err="1"/>
              <a:t>версію</a:t>
            </a:r>
            <a:r>
              <a:rPr lang="ru-RU" sz="4000" b="0" dirty="0"/>
              <a:t> </a:t>
            </a:r>
            <a:r>
              <a:rPr lang="en-US" sz="4000" b="0" dirty="0"/>
              <a:t>pro.</a:t>
            </a:r>
          </a:p>
          <a:p>
            <a:r>
              <a:rPr lang="ru-RU" sz="4000" dirty="0" err="1"/>
              <a:t>Хто</a:t>
            </a:r>
            <a:r>
              <a:rPr lang="ru-RU" sz="4000" dirty="0"/>
              <a:t> </a:t>
            </a:r>
            <a:r>
              <a:rPr lang="ru-RU" sz="4000" dirty="0" err="1"/>
              <a:t>розробник</a:t>
            </a:r>
            <a:endParaRPr lang="ru-RU" sz="4000" b="0" dirty="0"/>
          </a:p>
          <a:p>
            <a:r>
              <a:rPr lang="en-US" sz="4000" b="0" dirty="0"/>
              <a:t>Wordcloud.pro – </a:t>
            </a:r>
            <a:r>
              <a:rPr lang="ru-RU" sz="4000" b="0" dirty="0" err="1"/>
              <a:t>сервіс</a:t>
            </a:r>
            <a:r>
              <a:rPr lang="ru-RU" sz="4000" b="0" dirty="0"/>
              <a:t>, </a:t>
            </a:r>
            <a:r>
              <a:rPr lang="ru-RU" sz="4000" b="0" dirty="0" err="1"/>
              <a:t>що</a:t>
            </a:r>
            <a:r>
              <a:rPr lang="ru-RU" sz="4000" b="0" dirty="0"/>
              <a:t> </a:t>
            </a:r>
            <a:r>
              <a:rPr lang="ru-RU" sz="4000" b="0" dirty="0" err="1"/>
              <a:t>створений</a:t>
            </a:r>
            <a:r>
              <a:rPr lang="ru-RU" sz="4000" b="0" dirty="0"/>
              <a:t> </a:t>
            </a:r>
            <a:r>
              <a:rPr lang="ru-RU" sz="4000" b="0" dirty="0" err="1"/>
              <a:t>російськими</a:t>
            </a:r>
            <a:r>
              <a:rPr lang="ru-RU" sz="4000" b="0" dirty="0"/>
              <a:t> </a:t>
            </a:r>
            <a:r>
              <a:rPr lang="ru-RU" sz="4000" b="0" dirty="0" err="1"/>
              <a:t>спеціалістами</a:t>
            </a:r>
            <a:r>
              <a:rPr lang="ru-RU" sz="4000" b="0" dirty="0"/>
              <a:t> у 2015 </a:t>
            </a:r>
            <a:r>
              <a:rPr lang="ru-RU" sz="4000" b="0" dirty="0" err="1"/>
              <a:t>році</a:t>
            </a:r>
            <a:r>
              <a:rPr lang="ru-RU" sz="4000" b="0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500" dirty="0" err="1"/>
              <a:t>Ключові</a:t>
            </a:r>
            <a:r>
              <a:rPr lang="ru-RU" sz="4500" dirty="0"/>
              <a:t> </a:t>
            </a:r>
            <a:r>
              <a:rPr lang="ru-RU" sz="4500" dirty="0" err="1"/>
              <a:t>переваги</a:t>
            </a:r>
            <a:r>
              <a:rPr lang="ru-RU" sz="4500" dirty="0"/>
              <a:t> </a:t>
            </a:r>
            <a:r>
              <a:rPr lang="en-US" sz="4500" dirty="0"/>
              <a:t>Wordcloud.pro:</a:t>
            </a:r>
            <a:endParaRPr lang="en-US" sz="4500" b="0" dirty="0"/>
          </a:p>
          <a:p>
            <a:r>
              <a:rPr lang="ru-RU" sz="4500" b="0" dirty="0" err="1"/>
              <a:t>наявність</a:t>
            </a:r>
            <a:r>
              <a:rPr lang="ru-RU" sz="4500" b="0" dirty="0"/>
              <a:t> </a:t>
            </a:r>
            <a:r>
              <a:rPr lang="ru-RU" sz="4500" b="0" dirty="0" err="1"/>
              <a:t>російсько</a:t>
            </a:r>
            <a:r>
              <a:rPr lang="ru-RU" sz="4500" b="0" dirty="0"/>
              <a:t>- та </a:t>
            </a:r>
            <a:r>
              <a:rPr lang="ru-RU" sz="4500" b="0" dirty="0" err="1"/>
              <a:t>англомовного</a:t>
            </a:r>
            <a:r>
              <a:rPr lang="ru-RU" sz="4500" b="0" dirty="0"/>
              <a:t> </a:t>
            </a:r>
            <a:r>
              <a:rPr lang="ru-RU" sz="4500" b="0" dirty="0" err="1"/>
              <a:t>інтерфейсів</a:t>
            </a:r>
            <a:r>
              <a:rPr lang="ru-RU" sz="4500" b="0" dirty="0"/>
              <a:t> </a:t>
            </a:r>
            <a:r>
              <a:rPr lang="ru-RU" sz="4500" b="0" dirty="0" err="1"/>
              <a:t>програми</a:t>
            </a:r>
            <a:r>
              <a:rPr lang="ru-RU" sz="4500" b="0" dirty="0"/>
              <a:t>;</a:t>
            </a:r>
          </a:p>
          <a:p>
            <a:r>
              <a:rPr lang="ru-RU" sz="4500" b="0" dirty="0"/>
              <a:t>легка </a:t>
            </a:r>
            <a:r>
              <a:rPr lang="ru-RU" sz="4500" b="0" dirty="0" err="1"/>
              <a:t>зрозуміла</a:t>
            </a:r>
            <a:r>
              <a:rPr lang="ru-RU" sz="4500" b="0" dirty="0"/>
              <a:t> </a:t>
            </a:r>
            <a:r>
              <a:rPr lang="ru-RU" sz="4500" b="0" dirty="0" err="1"/>
              <a:t>навігація</a:t>
            </a:r>
            <a:r>
              <a:rPr lang="ru-RU" sz="4500" b="0" dirty="0"/>
              <a:t> сайтом;</a:t>
            </a:r>
          </a:p>
          <a:p>
            <a:r>
              <a:rPr lang="ru-RU" sz="4500" b="0" dirty="0" err="1"/>
              <a:t>створення</a:t>
            </a:r>
            <a:r>
              <a:rPr lang="ru-RU" sz="4500" b="0" dirty="0"/>
              <a:t> </a:t>
            </a:r>
            <a:r>
              <a:rPr lang="ru-RU" sz="4500" b="0" dirty="0" err="1"/>
              <a:t>власної</a:t>
            </a:r>
            <a:r>
              <a:rPr lang="ru-RU" sz="4500" b="0" dirty="0"/>
              <a:t> хмари </a:t>
            </a:r>
            <a:r>
              <a:rPr lang="ru-RU" sz="4500" b="0" dirty="0" err="1"/>
              <a:t>слів</a:t>
            </a:r>
            <a:r>
              <a:rPr lang="ru-RU" sz="4500" b="0" dirty="0"/>
              <a:t> у 3 кроки;</a:t>
            </a:r>
          </a:p>
          <a:p>
            <a:r>
              <a:rPr lang="ru-RU" sz="4500" b="0" dirty="0" err="1"/>
              <a:t>наявна</a:t>
            </a:r>
            <a:r>
              <a:rPr lang="ru-RU" sz="4500" b="0" dirty="0"/>
              <a:t> </a:t>
            </a:r>
            <a:r>
              <a:rPr lang="ru-RU" sz="4500" b="0" dirty="0" err="1"/>
              <a:t>бібліотека</a:t>
            </a:r>
            <a:r>
              <a:rPr lang="ru-RU" sz="4500" b="0" dirty="0"/>
              <a:t> </a:t>
            </a:r>
            <a:r>
              <a:rPr lang="ru-RU" sz="4500" b="0" dirty="0" err="1"/>
              <a:t>базових</a:t>
            </a:r>
            <a:r>
              <a:rPr lang="ru-RU" sz="4500" b="0" dirty="0"/>
              <a:t> </a:t>
            </a:r>
            <a:r>
              <a:rPr lang="ru-RU" sz="4500" b="0" dirty="0" err="1"/>
              <a:t>шаблонів</a:t>
            </a:r>
            <a:r>
              <a:rPr lang="ru-RU" sz="4500" b="0" dirty="0"/>
              <a:t> у 2-3 </a:t>
            </a:r>
            <a:r>
              <a:rPr lang="ru-RU" sz="4500" b="0" dirty="0" err="1"/>
              <a:t>кольорах</a:t>
            </a:r>
            <a:r>
              <a:rPr lang="ru-RU" sz="4500" b="0" dirty="0"/>
              <a:t>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Wordcloud.pro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082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Wordcloud.pro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8894457" cy="3917382"/>
          </a:xfrm>
        </p:spPr>
      </p:pic>
    </p:spTree>
    <p:extLst>
      <p:ext uri="{BB962C8B-B14F-4D97-AF65-F5344CB8AC3E}">
        <p14:creationId xmlns:p14="http://schemas.microsoft.com/office/powerpoint/2010/main" val="2049728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0" dirty="0" err="1"/>
              <a:t>Використання</a:t>
            </a:r>
            <a:r>
              <a:rPr lang="ru-RU" sz="2400" b="0" dirty="0"/>
              <a:t> </a:t>
            </a:r>
            <a:r>
              <a:rPr lang="ru-RU" sz="2400" b="0" dirty="0" err="1"/>
              <a:t>яскравої</a:t>
            </a:r>
            <a:r>
              <a:rPr lang="ru-RU" sz="2400" b="0" dirty="0"/>
              <a:t> </a:t>
            </a:r>
            <a:r>
              <a:rPr lang="ru-RU" sz="2400" b="0" dirty="0" err="1"/>
              <a:t>графіки</a:t>
            </a:r>
            <a:r>
              <a:rPr lang="ru-RU" sz="2400" b="0" dirty="0"/>
              <a:t> у </a:t>
            </a:r>
            <a:r>
              <a:rPr lang="ru-RU" sz="2400" b="0" dirty="0" err="1"/>
              <a:t>вигляді</a:t>
            </a:r>
            <a:r>
              <a:rPr lang="ru-RU" sz="2400" b="0" dirty="0"/>
              <a:t> </a:t>
            </a:r>
            <a:r>
              <a:rPr lang="ru-RU" sz="2400" b="0" dirty="0" err="1"/>
              <a:t>хмар</a:t>
            </a:r>
            <a:r>
              <a:rPr lang="ru-RU" sz="2400" b="0" dirty="0"/>
              <a:t> </a:t>
            </a:r>
            <a:r>
              <a:rPr lang="ru-RU" sz="2400" b="0" dirty="0" err="1"/>
              <a:t>слів</a:t>
            </a:r>
            <a:r>
              <a:rPr lang="ru-RU" sz="2400" b="0" dirty="0"/>
              <a:t> на уроках дозволить </a:t>
            </a:r>
            <a:r>
              <a:rPr lang="ru-RU" sz="2400" b="0" dirty="0" err="1"/>
              <a:t>зробити</a:t>
            </a:r>
            <a:r>
              <a:rPr lang="ru-RU" sz="2400" b="0" dirty="0"/>
              <a:t> </a:t>
            </a:r>
            <a:r>
              <a:rPr lang="ru-RU" sz="2400" b="0" dirty="0" err="1"/>
              <a:t>акценти</a:t>
            </a:r>
            <a:r>
              <a:rPr lang="ru-RU" sz="2400" b="0" dirty="0"/>
              <a:t> на </a:t>
            </a:r>
            <a:r>
              <a:rPr lang="ru-RU" sz="2400" b="0" dirty="0" err="1"/>
              <a:t>ключових</a:t>
            </a:r>
            <a:r>
              <a:rPr lang="ru-RU" sz="2400" b="0" dirty="0"/>
              <a:t> моментах </a:t>
            </a:r>
            <a:r>
              <a:rPr lang="ru-RU" sz="2400" b="0" dirty="0" err="1"/>
              <a:t>із</a:t>
            </a:r>
            <a:r>
              <a:rPr lang="ru-RU" sz="2400" b="0" dirty="0"/>
              <a:t> теми </a:t>
            </a:r>
            <a:r>
              <a:rPr lang="ru-RU" sz="2400" b="0" dirty="0" err="1"/>
              <a:t>вивчення</a:t>
            </a:r>
            <a:r>
              <a:rPr lang="ru-RU" sz="2400" b="0" dirty="0"/>
              <a:t>. </a:t>
            </a:r>
            <a:r>
              <a:rPr lang="ru-RU" sz="2400" b="0" dirty="0" err="1"/>
              <a:t>Це</a:t>
            </a:r>
            <a:r>
              <a:rPr lang="ru-RU" sz="2400" b="0" dirty="0"/>
              <a:t>, у свою </a:t>
            </a:r>
            <a:r>
              <a:rPr lang="ru-RU" sz="2400" b="0" dirty="0" err="1"/>
              <a:t>чергу</a:t>
            </a:r>
            <a:r>
              <a:rPr lang="ru-RU" sz="2400" b="0" dirty="0"/>
              <a:t>, </a:t>
            </a:r>
            <a:r>
              <a:rPr lang="ru-RU" sz="2400" b="0" dirty="0" err="1"/>
              <a:t>сприяє</a:t>
            </a:r>
            <a:r>
              <a:rPr lang="ru-RU" sz="2400" b="0" dirty="0"/>
              <a:t> </a:t>
            </a:r>
            <a:r>
              <a:rPr lang="ru-RU" sz="2400" b="0" dirty="0" err="1"/>
              <a:t>переосмисленню</a:t>
            </a:r>
            <a:r>
              <a:rPr lang="ru-RU" sz="2400" b="0" dirty="0"/>
              <a:t> та </a:t>
            </a:r>
            <a:r>
              <a:rPr lang="ru-RU" sz="2400" b="0" dirty="0" err="1"/>
              <a:t>систематизації</a:t>
            </a:r>
            <a:r>
              <a:rPr lang="ru-RU" sz="2400" b="0" dirty="0"/>
              <a:t> </a:t>
            </a:r>
            <a:r>
              <a:rPr lang="ru-RU" sz="2400" b="0" dirty="0" err="1"/>
              <a:t>навчального</a:t>
            </a:r>
            <a:r>
              <a:rPr lang="ru-RU" sz="2400" b="0" dirty="0"/>
              <a:t> </a:t>
            </a:r>
            <a:r>
              <a:rPr lang="ru-RU" sz="2400" b="0" dirty="0" err="1"/>
              <a:t>матеріалу</a:t>
            </a:r>
            <a:r>
              <a:rPr lang="ru-RU" sz="2400" b="0" dirty="0"/>
              <a:t>. До того ж, </a:t>
            </a:r>
            <a:r>
              <a:rPr lang="ru-RU" sz="2400" b="0" dirty="0" err="1"/>
              <a:t>використання</a:t>
            </a:r>
            <a:r>
              <a:rPr lang="ru-RU" sz="2400" b="0" dirty="0"/>
              <a:t> </a:t>
            </a:r>
            <a:r>
              <a:rPr lang="ru-RU" sz="2400" b="0" dirty="0" err="1"/>
              <a:t>різних</a:t>
            </a:r>
            <a:r>
              <a:rPr lang="ru-RU" sz="2400" b="0" dirty="0"/>
              <a:t> </a:t>
            </a:r>
            <a:r>
              <a:rPr lang="ru-RU" sz="2400" b="0" dirty="0" err="1"/>
              <a:t>кольорів</a:t>
            </a:r>
            <a:r>
              <a:rPr lang="ru-RU" sz="2400" b="0" dirty="0"/>
              <a:t>, </a:t>
            </a:r>
            <a:r>
              <a:rPr lang="ru-RU" sz="2400" b="0" dirty="0" err="1"/>
              <a:t>шрифтів</a:t>
            </a:r>
            <a:r>
              <a:rPr lang="ru-RU" sz="2400" b="0" dirty="0"/>
              <a:t> та форм </a:t>
            </a:r>
            <a:r>
              <a:rPr lang="ru-RU" sz="2400" b="0" dirty="0" err="1"/>
              <a:t>хмар</a:t>
            </a:r>
            <a:r>
              <a:rPr lang="ru-RU" sz="2400" b="0" dirty="0"/>
              <a:t> дозволить </a:t>
            </a:r>
            <a:r>
              <a:rPr lang="ru-RU" sz="2400" b="0" dirty="0" err="1"/>
              <a:t>учням</a:t>
            </a:r>
            <a:r>
              <a:rPr lang="ru-RU" sz="2400" b="0" dirty="0"/>
              <a:t> </a:t>
            </a:r>
            <a:r>
              <a:rPr lang="ru-RU" sz="2400" b="0" dirty="0" err="1"/>
              <a:t>швидше</a:t>
            </a:r>
            <a:r>
              <a:rPr lang="ru-RU" sz="2400" b="0" dirty="0"/>
              <a:t> </a:t>
            </a:r>
            <a:r>
              <a:rPr lang="ru-RU" sz="2400" b="0" dirty="0" err="1"/>
              <a:t>опанувати</a:t>
            </a:r>
            <a:r>
              <a:rPr lang="ru-RU" sz="2400" b="0" dirty="0"/>
              <a:t> </a:t>
            </a:r>
            <a:r>
              <a:rPr lang="ru-RU" sz="2400" b="0" dirty="0" err="1"/>
              <a:t>новий</a:t>
            </a:r>
            <a:r>
              <a:rPr lang="ru-RU" sz="2400" b="0" dirty="0"/>
              <a:t> </a:t>
            </a:r>
            <a:r>
              <a:rPr lang="ru-RU" sz="2400" b="0" dirty="0" err="1"/>
              <a:t>матеріал</a:t>
            </a:r>
            <a:r>
              <a:rPr lang="ru-RU" sz="2400" b="0" dirty="0"/>
              <a:t> </a:t>
            </a:r>
            <a:r>
              <a:rPr lang="ru-RU" sz="2400" b="0" dirty="0" err="1"/>
              <a:t>завдяки</a:t>
            </a:r>
            <a:r>
              <a:rPr lang="ru-RU" sz="2400" b="0" dirty="0"/>
              <a:t> активному </a:t>
            </a:r>
            <a:r>
              <a:rPr lang="ru-RU" sz="2400" b="0" dirty="0" err="1"/>
              <a:t>залученню</a:t>
            </a:r>
            <a:r>
              <a:rPr lang="ru-RU" sz="2400" b="0" dirty="0"/>
              <a:t> </a:t>
            </a:r>
            <a:r>
              <a:rPr lang="ru-RU" sz="2400" b="0" dirty="0" err="1"/>
              <a:t>зорової</a:t>
            </a:r>
            <a:r>
              <a:rPr lang="ru-RU" sz="2400" b="0" dirty="0"/>
              <a:t> </a:t>
            </a:r>
            <a:r>
              <a:rPr lang="ru-RU" sz="2400" b="0" dirty="0" err="1"/>
              <a:t>пам'яті</a:t>
            </a:r>
            <a:r>
              <a:rPr lang="ru-RU" sz="2400" b="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6053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637472" cy="4359384"/>
          </a:xfrm>
        </p:spPr>
        <p:txBody>
          <a:bodyPr/>
          <a:lstStyle/>
          <a:p>
            <a:r>
              <a:rPr lang="ru-RU" i="1" dirty="0" err="1"/>
              <a:t>Добірка</a:t>
            </a:r>
            <a:r>
              <a:rPr lang="ru-RU" i="1" dirty="0"/>
              <a:t> </a:t>
            </a:r>
            <a:r>
              <a:rPr lang="ru-RU" i="1" dirty="0" err="1"/>
              <a:t>зручних</a:t>
            </a:r>
            <a:r>
              <a:rPr lang="ru-RU" i="1" dirty="0"/>
              <a:t> і </a:t>
            </a:r>
            <a:r>
              <a:rPr lang="ru-RU" i="1" dirty="0" err="1"/>
              <a:t>функціональних</a:t>
            </a:r>
            <a:r>
              <a:rPr lang="ru-RU" i="1" dirty="0"/>
              <a:t> </a:t>
            </a:r>
            <a:r>
              <a:rPr lang="ru-RU" i="1" dirty="0" err="1"/>
              <a:t>програм</a:t>
            </a:r>
            <a:r>
              <a:rPr lang="ru-RU" i="1" dirty="0"/>
              <a:t>, за </a:t>
            </a:r>
            <a:r>
              <a:rPr lang="ru-RU" i="1" dirty="0" err="1"/>
              <a:t>допомогою</a:t>
            </a:r>
            <a:r>
              <a:rPr lang="ru-RU" i="1" dirty="0"/>
              <a:t>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створити</a:t>
            </a:r>
            <a:r>
              <a:rPr lang="ru-RU" i="1" dirty="0"/>
              <a:t> </a:t>
            </a:r>
            <a:r>
              <a:rPr lang="ru-RU" i="1" dirty="0" err="1"/>
              <a:t>власні</a:t>
            </a:r>
            <a:r>
              <a:rPr lang="ru-RU" i="1" dirty="0"/>
              <a:t> хмари </a:t>
            </a:r>
            <a:r>
              <a:rPr lang="ru-RU" i="1" dirty="0" err="1"/>
              <a:t>слів</a:t>
            </a:r>
            <a:r>
              <a:rPr lang="ru-RU" i="1" dirty="0"/>
              <a:t> за дизайном на будь-</a:t>
            </a:r>
            <a:r>
              <a:rPr lang="ru-RU" i="1" dirty="0" err="1"/>
              <a:t>який</a:t>
            </a:r>
            <a:r>
              <a:rPr lang="ru-RU" i="1" dirty="0"/>
              <a:t> смак.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797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хмара</a:t>
            </a:r>
            <a:r>
              <a:rPr lang="ru-RU" b="1" dirty="0"/>
              <a:t> </a:t>
            </a:r>
            <a:r>
              <a:rPr lang="ru-RU" b="1" dirty="0" err="1" smtClean="0"/>
              <a:t>слів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516316" cy="4056564"/>
          </a:xfrm>
        </p:spPr>
        <p:txBody>
          <a:bodyPr>
            <a:noAutofit/>
          </a:bodyPr>
          <a:lstStyle/>
          <a:p>
            <a:r>
              <a:rPr lang="ru-RU" sz="1800" b="0" dirty="0" err="1"/>
              <a:t>Хмара</a:t>
            </a:r>
            <a:r>
              <a:rPr lang="ru-RU" sz="1800" b="0" dirty="0"/>
              <a:t> </a:t>
            </a:r>
            <a:r>
              <a:rPr lang="ru-RU" sz="1800" b="0" dirty="0" err="1"/>
              <a:t>слів</a:t>
            </a:r>
            <a:r>
              <a:rPr lang="ru-RU" sz="1800" b="0" dirty="0"/>
              <a:t> (</a:t>
            </a:r>
            <a:r>
              <a:rPr lang="ru-RU" sz="1800" b="0" dirty="0" err="1"/>
              <a:t>хмара</a:t>
            </a:r>
            <a:r>
              <a:rPr lang="ru-RU" sz="1800" b="0" dirty="0"/>
              <a:t> </a:t>
            </a:r>
            <a:r>
              <a:rPr lang="ru-RU" sz="1800" b="0" dirty="0" err="1"/>
              <a:t>тегів</a:t>
            </a:r>
            <a:r>
              <a:rPr lang="ru-RU" sz="1800" b="0" dirty="0"/>
              <a:t>, </a:t>
            </a:r>
            <a:r>
              <a:rPr lang="ru-RU" sz="1800" b="0" dirty="0" err="1"/>
              <a:t>або</a:t>
            </a:r>
            <a:r>
              <a:rPr lang="ru-RU" sz="1800" b="0" dirty="0"/>
              <a:t> </a:t>
            </a:r>
            <a:r>
              <a:rPr lang="ru-RU" sz="1800" b="0" dirty="0" err="1"/>
              <a:t>зважений</a:t>
            </a:r>
            <a:r>
              <a:rPr lang="ru-RU" sz="1800" b="0" dirty="0"/>
              <a:t> список) – </a:t>
            </a:r>
            <a:r>
              <a:rPr lang="ru-RU" sz="1800" b="0" dirty="0" err="1"/>
              <a:t>це</a:t>
            </a:r>
            <a:r>
              <a:rPr lang="ru-RU" sz="1800" b="0" dirty="0"/>
              <a:t> </a:t>
            </a:r>
            <a:r>
              <a:rPr lang="ru-RU" sz="1800" b="0" dirty="0" err="1"/>
              <a:t>візуальне</a:t>
            </a:r>
            <a:r>
              <a:rPr lang="ru-RU" sz="1800" b="0" dirty="0"/>
              <a:t> </a:t>
            </a:r>
            <a:r>
              <a:rPr lang="ru-RU" sz="1800" b="0" dirty="0" err="1"/>
              <a:t>відтворення</a:t>
            </a:r>
            <a:r>
              <a:rPr lang="ru-RU" sz="1800" b="0" dirty="0"/>
              <a:t> списку </a:t>
            </a:r>
            <a:r>
              <a:rPr lang="ru-RU" sz="1800" b="0" dirty="0" err="1"/>
              <a:t>слів</a:t>
            </a:r>
            <a:r>
              <a:rPr lang="ru-RU" sz="1800" b="0" dirty="0"/>
              <a:t>, </a:t>
            </a:r>
            <a:r>
              <a:rPr lang="ru-RU" sz="1800" b="0" dirty="0" err="1"/>
              <a:t>категорій</a:t>
            </a:r>
            <a:r>
              <a:rPr lang="ru-RU" sz="1800" b="0" dirty="0"/>
              <a:t>, </a:t>
            </a:r>
            <a:r>
              <a:rPr lang="ru-RU" sz="1800" b="0" dirty="0" err="1"/>
              <a:t>міток</a:t>
            </a:r>
            <a:r>
              <a:rPr lang="ru-RU" sz="1800" b="0" dirty="0"/>
              <a:t> </a:t>
            </a:r>
            <a:r>
              <a:rPr lang="ru-RU" sz="1800" b="0" dirty="0" err="1"/>
              <a:t>чи</a:t>
            </a:r>
            <a:r>
              <a:rPr lang="ru-RU" sz="1800" b="0" dirty="0"/>
              <a:t> </a:t>
            </a:r>
            <a:r>
              <a:rPr lang="ru-RU" sz="1800" b="0" dirty="0" err="1"/>
              <a:t>ярликів</a:t>
            </a:r>
            <a:r>
              <a:rPr lang="ru-RU" sz="1800" b="0" dirty="0"/>
              <a:t> на </a:t>
            </a:r>
            <a:r>
              <a:rPr lang="ru-RU" sz="1800" b="0" dirty="0" err="1"/>
              <a:t>єдиному</a:t>
            </a:r>
            <a:r>
              <a:rPr lang="ru-RU" sz="1800" b="0" dirty="0"/>
              <a:t> </a:t>
            </a:r>
            <a:r>
              <a:rPr lang="ru-RU" sz="1800" b="0" dirty="0" err="1"/>
              <a:t>спільному</a:t>
            </a:r>
            <a:r>
              <a:rPr lang="ru-RU" sz="1800" b="0" dirty="0"/>
              <a:t> </a:t>
            </a:r>
            <a:r>
              <a:rPr lang="ru-RU" sz="1800" b="0" dirty="0" err="1"/>
              <a:t>зображенні</a:t>
            </a:r>
            <a:r>
              <a:rPr lang="ru-RU" sz="1800" b="0" dirty="0"/>
              <a:t>. За </a:t>
            </a:r>
            <a:r>
              <a:rPr lang="ru-RU" sz="1800" b="0" dirty="0" err="1"/>
              <a:t>допомогою</a:t>
            </a:r>
            <a:r>
              <a:rPr lang="ru-RU" sz="1800" b="0" dirty="0"/>
              <a:t> </a:t>
            </a:r>
            <a:r>
              <a:rPr lang="ru-RU" sz="1800" b="0" dirty="0" err="1"/>
              <a:t>хмар</a:t>
            </a:r>
            <a:r>
              <a:rPr lang="ru-RU" sz="1800" b="0" dirty="0"/>
              <a:t> </a:t>
            </a:r>
            <a:r>
              <a:rPr lang="ru-RU" sz="1800" b="0" dirty="0" err="1"/>
              <a:t>слів</a:t>
            </a:r>
            <a:r>
              <a:rPr lang="ru-RU" sz="1800" b="0" dirty="0"/>
              <a:t> </a:t>
            </a:r>
            <a:r>
              <a:rPr lang="ru-RU" sz="1800" b="0" dirty="0" err="1"/>
              <a:t>можна</a:t>
            </a:r>
            <a:r>
              <a:rPr lang="ru-RU" sz="1800" b="0" dirty="0"/>
              <a:t> </a:t>
            </a:r>
            <a:r>
              <a:rPr lang="ru-RU" sz="1800" b="0" dirty="0" err="1"/>
              <a:t>візуалізувати</a:t>
            </a:r>
            <a:r>
              <a:rPr lang="ru-RU" sz="1800" b="0" dirty="0"/>
              <a:t> </a:t>
            </a:r>
            <a:r>
              <a:rPr lang="ru-RU" sz="1800" b="0" dirty="0" err="1"/>
              <a:t>термінологію</a:t>
            </a:r>
            <a:r>
              <a:rPr lang="ru-RU" sz="1800" b="0" dirty="0"/>
              <a:t> з </a:t>
            </a:r>
            <a:r>
              <a:rPr lang="ru-RU" sz="1800" b="0" dirty="0" err="1"/>
              <a:t>певної</a:t>
            </a:r>
            <a:r>
              <a:rPr lang="ru-RU" sz="1800" b="0" dirty="0"/>
              <a:t> теми у </a:t>
            </a:r>
            <a:r>
              <a:rPr lang="ru-RU" sz="1800" b="0" dirty="0" err="1"/>
              <a:t>більш</a:t>
            </a:r>
            <a:r>
              <a:rPr lang="ru-RU" sz="1800" b="0" dirty="0"/>
              <a:t> </a:t>
            </a:r>
            <a:r>
              <a:rPr lang="ru-RU" sz="1800" b="0" dirty="0" err="1"/>
              <a:t>наочний</a:t>
            </a:r>
            <a:r>
              <a:rPr lang="ru-RU" sz="1800" b="0" dirty="0"/>
              <a:t> </a:t>
            </a:r>
            <a:r>
              <a:rPr lang="ru-RU" sz="1800" b="0" dirty="0" err="1"/>
              <a:t>спосіб</a:t>
            </a:r>
            <a:r>
              <a:rPr lang="ru-RU" sz="1800" b="0" dirty="0"/>
              <a:t>. </a:t>
            </a:r>
            <a:r>
              <a:rPr lang="ru-RU" sz="1800" b="0" dirty="0" err="1"/>
              <a:t>Це</a:t>
            </a:r>
            <a:r>
              <a:rPr lang="ru-RU" sz="1800" b="0" dirty="0"/>
              <a:t> </a:t>
            </a:r>
            <a:r>
              <a:rPr lang="ru-RU" sz="1800" b="0" dirty="0" err="1"/>
              <a:t>сприяє</a:t>
            </a:r>
            <a:r>
              <a:rPr lang="ru-RU" sz="1800" b="0" dirty="0"/>
              <a:t> </a:t>
            </a:r>
            <a:r>
              <a:rPr lang="ru-RU" sz="1800" b="0" dirty="0" err="1"/>
              <a:t>швидкому</a:t>
            </a:r>
            <a:r>
              <a:rPr lang="ru-RU" sz="1800" b="0" dirty="0"/>
              <a:t> </a:t>
            </a:r>
            <a:r>
              <a:rPr lang="ru-RU" sz="1800" b="0" dirty="0" err="1"/>
              <a:t>запам'ятовуванню</a:t>
            </a:r>
            <a:r>
              <a:rPr lang="ru-RU" sz="1800" b="0" dirty="0"/>
              <a:t> </a:t>
            </a:r>
            <a:r>
              <a:rPr lang="ru-RU" sz="1800" b="0" dirty="0" err="1"/>
              <a:t>інформації</a:t>
            </a:r>
            <a:r>
              <a:rPr lang="ru-RU" sz="1800" b="0" dirty="0"/>
              <a:t>.</a:t>
            </a:r>
          </a:p>
          <a:p>
            <a:r>
              <a:rPr lang="ru-RU" sz="1800" b="0" dirty="0" err="1"/>
              <a:t>Залучення</a:t>
            </a:r>
            <a:r>
              <a:rPr lang="ru-RU" sz="1800" b="0" dirty="0"/>
              <a:t> </a:t>
            </a:r>
            <a:r>
              <a:rPr lang="ru-RU" sz="1800" b="0" dirty="0" err="1"/>
              <a:t>цього</a:t>
            </a:r>
            <a:r>
              <a:rPr lang="ru-RU" sz="1800" b="0" dirty="0"/>
              <a:t> методу </a:t>
            </a:r>
            <a:r>
              <a:rPr lang="ru-RU" sz="1800" b="0" dirty="0" err="1"/>
              <a:t>доречне</a:t>
            </a:r>
            <a:r>
              <a:rPr lang="ru-RU" sz="1800" b="0" dirty="0"/>
              <a:t> на уроках з будь-</a:t>
            </a:r>
            <a:r>
              <a:rPr lang="ru-RU" sz="1800" b="0" dirty="0" err="1"/>
              <a:t>якої</a:t>
            </a:r>
            <a:r>
              <a:rPr lang="ru-RU" sz="1800" b="0" dirty="0"/>
              <a:t> </a:t>
            </a:r>
            <a:r>
              <a:rPr lang="ru-RU" sz="1800" b="0" dirty="0" err="1"/>
              <a:t>навчальної</a:t>
            </a:r>
            <a:r>
              <a:rPr lang="ru-RU" sz="1800" b="0" dirty="0"/>
              <a:t> </a:t>
            </a:r>
            <a:r>
              <a:rPr lang="ru-RU" sz="1800" b="0" dirty="0" err="1"/>
              <a:t>дисципліни</a:t>
            </a:r>
            <a:r>
              <a:rPr lang="ru-RU" sz="1800" b="0" dirty="0"/>
              <a:t>. </a:t>
            </a:r>
            <a:r>
              <a:rPr lang="ru-RU" sz="1800" b="0" dirty="0" err="1"/>
              <a:t>Наприклад</a:t>
            </a:r>
            <a:r>
              <a:rPr lang="ru-RU" sz="1800" b="0" dirty="0"/>
              <a:t>, на уроках </a:t>
            </a:r>
            <a:r>
              <a:rPr lang="ru-RU" sz="1800" b="0" dirty="0" err="1"/>
              <a:t>фізики</a:t>
            </a:r>
            <a:r>
              <a:rPr lang="ru-RU" sz="1800" b="0" dirty="0"/>
              <a:t>, </a:t>
            </a:r>
            <a:r>
              <a:rPr lang="ru-RU" sz="1800" b="0" dirty="0" err="1"/>
              <a:t>хімії</a:t>
            </a:r>
            <a:r>
              <a:rPr lang="ru-RU" sz="1800" b="0" dirty="0"/>
              <a:t> </a:t>
            </a:r>
            <a:r>
              <a:rPr lang="ru-RU" sz="1800" b="0" dirty="0" err="1"/>
              <a:t>чи</a:t>
            </a:r>
            <a:r>
              <a:rPr lang="ru-RU" sz="1800" b="0" dirty="0"/>
              <a:t> математики за </a:t>
            </a:r>
            <a:r>
              <a:rPr lang="ru-RU" sz="1800" b="0" dirty="0" err="1"/>
              <a:t>допомогою</a:t>
            </a:r>
            <a:r>
              <a:rPr lang="ru-RU" sz="1800" b="0" dirty="0"/>
              <a:t> </a:t>
            </a:r>
            <a:r>
              <a:rPr lang="ru-RU" sz="1800" b="0" dirty="0" err="1"/>
              <a:t>такої</a:t>
            </a:r>
            <a:r>
              <a:rPr lang="ru-RU" sz="1800" b="0" dirty="0"/>
              <a:t> </a:t>
            </a:r>
            <a:r>
              <a:rPr lang="ru-RU" sz="1800" b="0" dirty="0" err="1"/>
              <a:t>демонстрації</a:t>
            </a:r>
            <a:r>
              <a:rPr lang="ru-RU" sz="1800" b="0" dirty="0"/>
              <a:t> </a:t>
            </a:r>
            <a:r>
              <a:rPr lang="ru-RU" sz="1800" b="0" dirty="0" err="1"/>
              <a:t>можна</a:t>
            </a:r>
            <a:r>
              <a:rPr lang="ru-RU" sz="1800" b="0" dirty="0"/>
              <a:t> </a:t>
            </a:r>
            <a:r>
              <a:rPr lang="ru-RU" sz="1800" b="0" dirty="0" err="1"/>
              <a:t>робити</a:t>
            </a:r>
            <a:r>
              <a:rPr lang="ru-RU" sz="1800" b="0" dirty="0"/>
              <a:t> </a:t>
            </a:r>
            <a:r>
              <a:rPr lang="ru-RU" sz="1800" b="0" dirty="0" err="1"/>
              <a:t>термінологічні</a:t>
            </a:r>
            <a:r>
              <a:rPr lang="ru-RU" sz="1800" b="0" dirty="0"/>
              <a:t> </a:t>
            </a:r>
            <a:r>
              <a:rPr lang="ru-RU" sz="1800" b="0" dirty="0" err="1"/>
              <a:t>чи</a:t>
            </a:r>
            <a:r>
              <a:rPr lang="ru-RU" sz="1800" b="0" dirty="0"/>
              <a:t> </a:t>
            </a:r>
            <a:r>
              <a:rPr lang="ru-RU" sz="1800" b="0" dirty="0" err="1"/>
              <a:t>формалізовані</a:t>
            </a:r>
            <a:r>
              <a:rPr lang="ru-RU" sz="1800" b="0" dirty="0"/>
              <a:t> </a:t>
            </a:r>
            <a:r>
              <a:rPr lang="ru-RU" sz="1800" b="0" dirty="0" err="1"/>
              <a:t>добірки</a:t>
            </a:r>
            <a:r>
              <a:rPr lang="ru-RU" sz="1800" b="0" dirty="0"/>
              <a:t> з теми. На уроках </a:t>
            </a:r>
            <a:r>
              <a:rPr lang="ru-RU" sz="1800" b="0" dirty="0" err="1"/>
              <a:t>літератури</a:t>
            </a:r>
            <a:r>
              <a:rPr lang="ru-RU" sz="1800" b="0" dirty="0"/>
              <a:t>, </a:t>
            </a:r>
            <a:r>
              <a:rPr lang="ru-RU" sz="1800" b="0" dirty="0" err="1"/>
              <a:t>історії</a:t>
            </a:r>
            <a:r>
              <a:rPr lang="ru-RU" sz="1800" b="0" dirty="0"/>
              <a:t> </a:t>
            </a:r>
            <a:r>
              <a:rPr lang="ru-RU" sz="1800" b="0" dirty="0" err="1"/>
              <a:t>чи</a:t>
            </a:r>
            <a:r>
              <a:rPr lang="ru-RU" sz="1800" b="0" dirty="0"/>
              <a:t> </a:t>
            </a:r>
            <a:r>
              <a:rPr lang="ru-RU" sz="1800" b="0" dirty="0" err="1"/>
              <a:t>географії</a:t>
            </a:r>
            <a:r>
              <a:rPr lang="ru-RU" sz="1800" b="0" dirty="0"/>
              <a:t> </a:t>
            </a:r>
            <a:r>
              <a:rPr lang="ru-RU" sz="1800" b="0" dirty="0" err="1"/>
              <a:t>можна</a:t>
            </a:r>
            <a:r>
              <a:rPr lang="ru-RU" sz="1800" b="0" dirty="0"/>
              <a:t> </a:t>
            </a:r>
            <a:r>
              <a:rPr lang="ru-RU" sz="1800" b="0" dirty="0" err="1"/>
              <a:t>відобразити</a:t>
            </a:r>
            <a:r>
              <a:rPr lang="ru-RU" sz="1800" b="0" dirty="0"/>
              <a:t> </a:t>
            </a:r>
            <a:r>
              <a:rPr lang="ru-RU" sz="1800" b="0" dirty="0" err="1"/>
              <a:t>імена</a:t>
            </a:r>
            <a:r>
              <a:rPr lang="ru-RU" sz="1800" b="0" dirty="0"/>
              <a:t> </a:t>
            </a:r>
            <a:r>
              <a:rPr lang="ru-RU" sz="1800" b="0" dirty="0" err="1"/>
              <a:t>видатних</a:t>
            </a:r>
            <a:r>
              <a:rPr lang="ru-RU" sz="1800" b="0" dirty="0"/>
              <a:t> </a:t>
            </a:r>
            <a:r>
              <a:rPr lang="ru-RU" sz="1800" b="0" dirty="0" err="1"/>
              <a:t>постатей</a:t>
            </a:r>
            <a:r>
              <a:rPr lang="ru-RU" sz="1800" b="0" dirty="0"/>
              <a:t>, </a:t>
            </a:r>
            <a:r>
              <a:rPr lang="ru-RU" sz="1800" b="0" dirty="0" err="1"/>
              <a:t>які</a:t>
            </a:r>
            <a:r>
              <a:rPr lang="ru-RU" sz="1800" b="0" dirty="0"/>
              <a:t> жили у </a:t>
            </a:r>
            <a:r>
              <a:rPr lang="ru-RU" sz="1800" b="0" dirty="0" err="1"/>
              <a:t>певний</a:t>
            </a:r>
            <a:r>
              <a:rPr lang="ru-RU" sz="1800" b="0" dirty="0"/>
              <a:t> час. На </a:t>
            </a:r>
            <a:r>
              <a:rPr lang="ru-RU" sz="1800" b="0" dirty="0" err="1"/>
              <a:t>заняттях</a:t>
            </a:r>
            <a:r>
              <a:rPr lang="ru-RU" sz="1800" b="0" dirty="0"/>
              <a:t> з </a:t>
            </a:r>
            <a:r>
              <a:rPr lang="ru-RU" sz="1800" b="0" dirty="0" err="1"/>
              <a:t>мов</a:t>
            </a:r>
            <a:r>
              <a:rPr lang="ru-RU" sz="1800" b="0" dirty="0"/>
              <a:t> у </a:t>
            </a:r>
            <a:r>
              <a:rPr lang="ru-RU" sz="1800" b="0" dirty="0" err="1"/>
              <a:t>такий</a:t>
            </a:r>
            <a:r>
              <a:rPr lang="ru-RU" sz="1800" b="0" dirty="0"/>
              <a:t> </a:t>
            </a:r>
            <a:r>
              <a:rPr lang="ru-RU" sz="1800" b="0" dirty="0" err="1"/>
              <a:t>спосіб</a:t>
            </a:r>
            <a:r>
              <a:rPr lang="ru-RU" sz="1800" b="0" dirty="0"/>
              <a:t> </a:t>
            </a:r>
            <a:r>
              <a:rPr lang="ru-RU" sz="1800" b="0" dirty="0" err="1"/>
              <a:t>можна</a:t>
            </a:r>
            <a:r>
              <a:rPr lang="ru-RU" sz="1800" b="0" dirty="0"/>
              <a:t> </a:t>
            </a:r>
            <a:r>
              <a:rPr lang="ru-RU" sz="1800" b="0" dirty="0" err="1"/>
              <a:t>візуалізувати</a:t>
            </a:r>
            <a:r>
              <a:rPr lang="ru-RU" sz="1800" b="0" dirty="0"/>
              <a:t> </a:t>
            </a:r>
            <a:r>
              <a:rPr lang="ru-RU" sz="1800" b="0" dirty="0" err="1"/>
              <a:t>приклади</a:t>
            </a:r>
            <a:r>
              <a:rPr lang="ru-RU" sz="1800" b="0" dirty="0"/>
              <a:t> </a:t>
            </a:r>
            <a:r>
              <a:rPr lang="ru-RU" sz="1800" b="0" dirty="0" err="1"/>
              <a:t>слів</a:t>
            </a:r>
            <a:r>
              <a:rPr lang="ru-RU" sz="1800" b="0" dirty="0"/>
              <a:t> за </a:t>
            </a:r>
            <a:r>
              <a:rPr lang="ru-RU" sz="1800" b="0" dirty="0" err="1"/>
              <a:t>певним</a:t>
            </a:r>
            <a:r>
              <a:rPr lang="ru-RU" sz="1800" b="0" dirty="0"/>
              <a:t> правилом, слова-</a:t>
            </a:r>
            <a:r>
              <a:rPr lang="ru-RU" sz="1800" b="0" dirty="0" err="1"/>
              <a:t>виключення</a:t>
            </a:r>
            <a:r>
              <a:rPr lang="ru-RU" sz="1800" b="0" dirty="0"/>
              <a:t> </a:t>
            </a:r>
            <a:r>
              <a:rPr lang="ru-RU" sz="1800" b="0" dirty="0" err="1"/>
              <a:t>тощо</a:t>
            </a:r>
            <a:r>
              <a:rPr lang="ru-RU" sz="1800" b="0" dirty="0" smtClean="0"/>
              <a:t>.</a:t>
            </a:r>
          </a:p>
          <a:p>
            <a:r>
              <a:rPr lang="ru-RU" sz="1800" b="0" dirty="0" err="1"/>
              <a:t>Хмару</a:t>
            </a:r>
            <a:r>
              <a:rPr lang="ru-RU" sz="1800" b="0" dirty="0"/>
              <a:t> </a:t>
            </a:r>
            <a:r>
              <a:rPr lang="ru-RU" sz="1800" b="0" dirty="0" err="1"/>
              <a:t>слів</a:t>
            </a:r>
            <a:r>
              <a:rPr lang="ru-RU" sz="1800" b="0" dirty="0"/>
              <a:t> </a:t>
            </a:r>
            <a:r>
              <a:rPr lang="ru-RU" sz="1800" b="0" dirty="0" err="1"/>
              <a:t>можна</a:t>
            </a:r>
            <a:r>
              <a:rPr lang="ru-RU" sz="1800" b="0" dirty="0"/>
              <a:t> легко </a:t>
            </a:r>
            <a:r>
              <a:rPr lang="ru-RU" sz="1800" b="0" dirty="0" err="1"/>
              <a:t>згенерувати</a:t>
            </a:r>
            <a:r>
              <a:rPr lang="ru-RU" sz="1800" b="0" dirty="0"/>
              <a:t> </a:t>
            </a:r>
            <a:r>
              <a:rPr lang="ru-RU" sz="1800" b="0" dirty="0" err="1"/>
              <a:t>власноруч</a:t>
            </a:r>
            <a:r>
              <a:rPr lang="ru-RU" sz="1800" b="0" dirty="0"/>
              <a:t> з </a:t>
            </a:r>
            <a:r>
              <a:rPr lang="ru-RU" sz="1800" b="0" dirty="0" err="1"/>
              <a:t>використанням</a:t>
            </a:r>
            <a:r>
              <a:rPr lang="ru-RU" sz="1800" b="0" dirty="0"/>
              <a:t> </a:t>
            </a:r>
            <a:r>
              <a:rPr lang="ru-RU" sz="1800" b="0" dirty="0" err="1"/>
              <a:t>спеціальних</a:t>
            </a:r>
            <a:r>
              <a:rPr lang="ru-RU" sz="1800" b="0" dirty="0"/>
              <a:t> </a:t>
            </a:r>
            <a:r>
              <a:rPr lang="ru-RU" sz="1800" b="0" dirty="0" err="1"/>
              <a:t>програм</a:t>
            </a:r>
            <a:r>
              <a:rPr lang="ru-RU" sz="1800" b="0" dirty="0"/>
              <a:t>.</a:t>
            </a:r>
          </a:p>
          <a:p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2431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389000" cy="3987904"/>
          </a:xfrm>
        </p:spPr>
        <p:txBody>
          <a:bodyPr>
            <a:normAutofit fontScale="62500" lnSpcReduction="20000"/>
          </a:bodyPr>
          <a:lstStyle/>
          <a:p>
            <a:r>
              <a:rPr lang="en-US" b="0" dirty="0">
                <a:hlinkClick r:id="rId2"/>
              </a:rPr>
              <a:t>Word It Out</a:t>
            </a:r>
            <a:r>
              <a:rPr lang="en-US" b="0" dirty="0"/>
              <a:t> – </a:t>
            </a:r>
            <a:r>
              <a:rPr lang="ru-RU" b="0" dirty="0" err="1"/>
              <a:t>безкоштовний</a:t>
            </a:r>
            <a:r>
              <a:rPr lang="ru-RU" b="0" dirty="0"/>
              <a:t> </a:t>
            </a:r>
            <a:r>
              <a:rPr lang="ru-RU" b="0" dirty="0" err="1"/>
              <a:t>англомовний</a:t>
            </a:r>
            <a:r>
              <a:rPr lang="ru-RU" b="0" dirty="0"/>
              <a:t> </a:t>
            </a:r>
            <a:r>
              <a:rPr lang="ru-RU" b="0" dirty="0" err="1"/>
              <a:t>сервіс</a:t>
            </a:r>
            <a:r>
              <a:rPr lang="ru-RU" b="0" dirty="0"/>
              <a:t> для </a:t>
            </a:r>
            <a:r>
              <a:rPr lang="ru-RU" b="0" dirty="0" err="1"/>
              <a:t>створення</a:t>
            </a:r>
            <a:r>
              <a:rPr lang="ru-RU" b="0" dirty="0"/>
              <a:t> </a:t>
            </a:r>
            <a:r>
              <a:rPr lang="ru-RU" b="0" dirty="0" err="1"/>
              <a:t>хмар</a:t>
            </a:r>
            <a:r>
              <a:rPr lang="ru-RU" b="0" dirty="0"/>
              <a:t> </a:t>
            </a:r>
            <a:r>
              <a:rPr lang="ru-RU" b="0" dirty="0" err="1"/>
              <a:t>слів</a:t>
            </a:r>
            <a:r>
              <a:rPr lang="ru-RU" b="0" dirty="0"/>
              <a:t>, </a:t>
            </a:r>
            <a:r>
              <a:rPr lang="ru-RU" b="0" dirty="0" err="1"/>
              <a:t>який</a:t>
            </a:r>
            <a:r>
              <a:rPr lang="ru-RU" b="0" dirty="0"/>
              <a:t> є одним з </a:t>
            </a:r>
            <a:r>
              <a:rPr lang="ru-RU" b="0" dirty="0" err="1"/>
              <a:t>найпростіших</a:t>
            </a:r>
            <a:r>
              <a:rPr lang="ru-RU" b="0" dirty="0"/>
              <a:t> і </a:t>
            </a:r>
            <a:r>
              <a:rPr lang="ru-RU" b="0" dirty="0" err="1"/>
              <a:t>зручних</a:t>
            </a:r>
            <a:r>
              <a:rPr lang="ru-RU" b="0" dirty="0"/>
              <a:t> у </a:t>
            </a:r>
            <a:r>
              <a:rPr lang="ru-RU" b="0" dirty="0" err="1"/>
              <a:t>використанні</a:t>
            </a:r>
            <a:r>
              <a:rPr lang="ru-RU" b="0" dirty="0"/>
              <a:t>.</a:t>
            </a:r>
          </a:p>
          <a:p>
            <a:r>
              <a:rPr lang="ru-RU" b="0" dirty="0" err="1"/>
              <a:t>Якщо</a:t>
            </a:r>
            <a:r>
              <a:rPr lang="ru-RU" b="0" dirty="0"/>
              <a:t> ваша </a:t>
            </a:r>
            <a:r>
              <a:rPr lang="ru-RU" b="0" dirty="0" err="1"/>
              <a:t>англійська</a:t>
            </a:r>
            <a:r>
              <a:rPr lang="ru-RU" b="0" dirty="0"/>
              <a:t> </a:t>
            </a:r>
            <a:r>
              <a:rPr lang="ru-RU" b="0" dirty="0" err="1"/>
              <a:t>недосконала</a:t>
            </a:r>
            <a:r>
              <a:rPr lang="ru-RU" b="0" dirty="0"/>
              <a:t>, у </a:t>
            </a:r>
            <a:r>
              <a:rPr lang="ru-RU" b="0" dirty="0" err="1"/>
              <a:t>браузері</a:t>
            </a:r>
            <a:r>
              <a:rPr lang="ru-RU" b="0" dirty="0"/>
              <a:t> </a:t>
            </a:r>
            <a:r>
              <a:rPr lang="en-US" b="0" dirty="0"/>
              <a:t>Google Chrome </a:t>
            </a:r>
            <a:r>
              <a:rPr lang="ru-RU" b="0" dirty="0" err="1"/>
              <a:t>можна</a:t>
            </a:r>
            <a:r>
              <a:rPr lang="ru-RU" b="0" dirty="0"/>
              <a:t> </a:t>
            </a:r>
            <a:r>
              <a:rPr lang="ru-RU" b="0" dirty="0" err="1"/>
              <a:t>налаштувати</a:t>
            </a:r>
            <a:r>
              <a:rPr lang="ru-RU" b="0" dirty="0"/>
              <a:t> </a:t>
            </a:r>
            <a:r>
              <a:rPr lang="ru-RU" b="0" dirty="0" err="1"/>
              <a:t>автоматичний</a:t>
            </a:r>
            <a:r>
              <a:rPr lang="ru-RU" b="0" dirty="0"/>
              <a:t> переклад </a:t>
            </a:r>
            <a:r>
              <a:rPr lang="ru-RU" b="0" dirty="0" err="1"/>
              <a:t>сторінки</a:t>
            </a:r>
            <a:r>
              <a:rPr lang="ru-RU" b="0" dirty="0"/>
              <a:t>, будь-</a:t>
            </a:r>
            <a:r>
              <a:rPr lang="ru-RU" b="0" dirty="0" err="1"/>
              <a:t>якою</a:t>
            </a:r>
            <a:r>
              <a:rPr lang="ru-RU" b="0" dirty="0"/>
              <a:t> </a:t>
            </a:r>
            <a:r>
              <a:rPr lang="ru-RU" b="0" dirty="0" err="1"/>
              <a:t>зручною</a:t>
            </a:r>
            <a:r>
              <a:rPr lang="ru-RU" b="0" dirty="0"/>
              <a:t> для вас </a:t>
            </a:r>
            <a:r>
              <a:rPr lang="ru-RU" b="0" dirty="0" err="1"/>
              <a:t>мовою</a:t>
            </a:r>
            <a:r>
              <a:rPr lang="ru-RU" b="0" dirty="0"/>
              <a:t>.</a:t>
            </a:r>
          </a:p>
          <a:p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розробник</a:t>
            </a:r>
            <a:endParaRPr lang="ru-RU" b="0" dirty="0"/>
          </a:p>
          <a:p>
            <a:r>
              <a:rPr lang="ru-RU" b="0" dirty="0" err="1"/>
              <a:t>Сервіс</a:t>
            </a:r>
            <a:r>
              <a:rPr lang="ru-RU" b="0" dirty="0"/>
              <a:t> </a:t>
            </a:r>
            <a:r>
              <a:rPr lang="en-US" b="0" dirty="0" err="1"/>
              <a:t>WordItOut</a:t>
            </a:r>
            <a:r>
              <a:rPr lang="en-US" b="0" dirty="0"/>
              <a:t> </a:t>
            </a:r>
            <a:r>
              <a:rPr lang="ru-RU" b="0" dirty="0" err="1"/>
              <a:t>був</a:t>
            </a:r>
            <a:r>
              <a:rPr lang="ru-RU" b="0" dirty="0"/>
              <a:t> </a:t>
            </a:r>
            <a:r>
              <a:rPr lang="ru-RU" b="0" dirty="0" err="1"/>
              <a:t>створений</a:t>
            </a:r>
            <a:r>
              <a:rPr lang="ru-RU" b="0" dirty="0"/>
              <a:t> </a:t>
            </a:r>
            <a:r>
              <a:rPr lang="ru-RU" b="0" dirty="0" err="1"/>
              <a:t>спеціалістами</a:t>
            </a:r>
            <a:r>
              <a:rPr lang="ru-RU" b="0" dirty="0"/>
              <a:t> </a:t>
            </a:r>
            <a:r>
              <a:rPr lang="ru-RU" b="0" dirty="0" err="1"/>
              <a:t>компанії</a:t>
            </a:r>
            <a:r>
              <a:rPr lang="ru-RU" b="0" dirty="0"/>
              <a:t> </a:t>
            </a:r>
            <a:r>
              <a:rPr lang="en-US" b="0" dirty="0" err="1"/>
              <a:t>Enideo</a:t>
            </a:r>
            <a:r>
              <a:rPr lang="en-US" b="0" dirty="0"/>
              <a:t> </a:t>
            </a:r>
            <a:r>
              <a:rPr lang="ru-RU" b="0" dirty="0"/>
              <a:t>з </a:t>
            </a:r>
            <a:r>
              <a:rPr lang="ru-RU" b="0" dirty="0" err="1"/>
              <a:t>Великої</a:t>
            </a:r>
            <a:r>
              <a:rPr lang="ru-RU" b="0" dirty="0"/>
              <a:t> </a:t>
            </a:r>
            <a:r>
              <a:rPr lang="ru-RU" b="0" dirty="0" err="1"/>
              <a:t>Британії</a:t>
            </a:r>
            <a:r>
              <a:rPr lang="ru-RU" b="0" dirty="0"/>
              <a:t>.</a:t>
            </a:r>
          </a:p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943248"/>
            <a:ext cx="3200400" cy="20205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 It </a:t>
            </a:r>
            <a:r>
              <a:rPr lang="en-US" b="1" dirty="0" smtClean="0"/>
              <a:t>Out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962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 It Out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en-US" dirty="0"/>
              <a:t>Word It Out:</a:t>
            </a:r>
            <a:endParaRPr lang="en-US" b="0" dirty="0"/>
          </a:p>
          <a:p>
            <a:r>
              <a:rPr lang="ru-RU" b="0" dirty="0" err="1"/>
              <a:t>сервіс</a:t>
            </a:r>
            <a:r>
              <a:rPr lang="ru-RU" b="0" dirty="0"/>
              <a:t> є </a:t>
            </a:r>
            <a:r>
              <a:rPr lang="ru-RU" b="0" dirty="0" err="1"/>
              <a:t>безкоштовним</a:t>
            </a:r>
            <a:r>
              <a:rPr lang="ru-RU" b="0" dirty="0"/>
              <a:t> та не </a:t>
            </a:r>
            <a:r>
              <a:rPr lang="ru-RU" b="0" dirty="0" err="1"/>
              <a:t>потребує</a:t>
            </a:r>
            <a:r>
              <a:rPr lang="ru-RU" b="0" dirty="0"/>
              <a:t> </a:t>
            </a:r>
            <a:r>
              <a:rPr lang="ru-RU" b="0" dirty="0" err="1"/>
              <a:t>реєстрації</a:t>
            </a:r>
            <a:r>
              <a:rPr lang="ru-RU" b="0" dirty="0"/>
              <a:t> на </a:t>
            </a:r>
            <a:r>
              <a:rPr lang="ru-RU" b="0" dirty="0" err="1"/>
              <a:t>сайті</a:t>
            </a:r>
            <a:r>
              <a:rPr lang="ru-RU" b="0" dirty="0"/>
              <a:t>;</a:t>
            </a:r>
          </a:p>
          <a:p>
            <a:r>
              <a:rPr lang="ru-RU" b="0" dirty="0" err="1"/>
              <a:t>кириличні</a:t>
            </a:r>
            <a:r>
              <a:rPr lang="ru-RU" b="0" dirty="0"/>
              <a:t> </a:t>
            </a:r>
            <a:r>
              <a:rPr lang="ru-RU" b="0" dirty="0" err="1"/>
              <a:t>шрифти</a:t>
            </a:r>
            <a:r>
              <a:rPr lang="ru-RU" b="0" dirty="0"/>
              <a:t> не </a:t>
            </a:r>
            <a:r>
              <a:rPr lang="ru-RU" b="0" dirty="0" err="1"/>
              <a:t>спотворюются</a:t>
            </a:r>
            <a:r>
              <a:rPr lang="ru-RU" b="0" dirty="0"/>
              <a:t> при </a:t>
            </a:r>
            <a:r>
              <a:rPr lang="ru-RU" b="0" dirty="0" err="1"/>
              <a:t>відображенні</a:t>
            </a:r>
            <a:r>
              <a:rPr lang="ru-RU" b="0" dirty="0"/>
              <a:t>;</a:t>
            </a:r>
          </a:p>
          <a:p>
            <a:r>
              <a:rPr lang="ru-RU" b="0" dirty="0" err="1"/>
              <a:t>можливість</a:t>
            </a:r>
            <a:r>
              <a:rPr lang="ru-RU" b="0" dirty="0"/>
              <a:t> обрати на </a:t>
            </a:r>
            <a:r>
              <a:rPr lang="ru-RU" b="0" dirty="0" err="1"/>
              <a:t>власний</a:t>
            </a:r>
            <a:r>
              <a:rPr lang="ru-RU" b="0" dirty="0"/>
              <a:t> смак 2 </a:t>
            </a:r>
            <a:r>
              <a:rPr lang="ru-RU" b="0" dirty="0" err="1"/>
              <a:t>кольори</a:t>
            </a:r>
            <a:r>
              <a:rPr lang="ru-RU" b="0" dirty="0"/>
              <a:t>, в </a:t>
            </a:r>
            <a:r>
              <a:rPr lang="ru-RU" b="0" dirty="0" err="1"/>
              <a:t>яких</a:t>
            </a:r>
            <a:r>
              <a:rPr lang="ru-RU" b="0" dirty="0"/>
              <a:t> буде показано текст та фон;</a:t>
            </a:r>
          </a:p>
          <a:p>
            <a:r>
              <a:rPr lang="ru-RU" b="0" dirty="0" err="1"/>
              <a:t>наявність</a:t>
            </a:r>
            <a:r>
              <a:rPr lang="ru-RU" b="0" dirty="0"/>
              <a:t> </a:t>
            </a:r>
            <a:r>
              <a:rPr lang="ru-RU" b="0" dirty="0" err="1"/>
              <a:t>функції</a:t>
            </a:r>
            <a:r>
              <a:rPr lang="ru-RU" b="0" dirty="0"/>
              <a:t> </a:t>
            </a:r>
            <a:r>
              <a:rPr lang="ru-RU" b="0" dirty="0" err="1"/>
              <a:t>обирання</a:t>
            </a:r>
            <a:r>
              <a:rPr lang="ru-RU" b="0" dirty="0"/>
              <a:t> </a:t>
            </a:r>
            <a:r>
              <a:rPr lang="ru-RU" b="0" dirty="0" err="1"/>
              <a:t>орієнтації</a:t>
            </a:r>
            <a:r>
              <a:rPr lang="ru-RU" b="0" dirty="0"/>
              <a:t> </a:t>
            </a:r>
            <a:r>
              <a:rPr lang="ru-RU" b="0" dirty="0" err="1"/>
              <a:t>сторінки</a:t>
            </a:r>
            <a:r>
              <a:rPr lang="ru-RU" b="0" dirty="0"/>
              <a:t> та </a:t>
            </a:r>
            <a:r>
              <a:rPr lang="ru-RU" b="0" dirty="0" err="1"/>
              <a:t>співвідношення</a:t>
            </a:r>
            <a:r>
              <a:rPr lang="ru-RU" b="0" dirty="0"/>
              <a:t> </a:t>
            </a:r>
            <a:r>
              <a:rPr lang="ru-RU" b="0" dirty="0" err="1"/>
              <a:t>сторін</a:t>
            </a:r>
            <a:r>
              <a:rPr lang="ru-RU" b="0" dirty="0"/>
              <a:t> </a:t>
            </a:r>
            <a:r>
              <a:rPr lang="ru-RU" b="0" dirty="0" err="1"/>
              <a:t>зображення</a:t>
            </a:r>
            <a:r>
              <a:rPr lang="ru-RU" b="0" dirty="0"/>
              <a:t>;</a:t>
            </a:r>
          </a:p>
          <a:p>
            <a:r>
              <a:rPr lang="ru-RU" b="0" dirty="0" err="1"/>
              <a:t>можливість</a:t>
            </a:r>
            <a:r>
              <a:rPr lang="ru-RU" b="0" dirty="0"/>
              <a:t> </a:t>
            </a:r>
            <a:r>
              <a:rPr lang="ru-RU" b="0" dirty="0" err="1"/>
              <a:t>виключати</a:t>
            </a:r>
            <a:r>
              <a:rPr lang="ru-RU" b="0" dirty="0"/>
              <a:t> </a:t>
            </a:r>
            <a:r>
              <a:rPr lang="ru-RU" b="0" dirty="0" err="1"/>
              <a:t>короткі</a:t>
            </a:r>
            <a:r>
              <a:rPr lang="ru-RU" b="0" dirty="0"/>
              <a:t> слова </a:t>
            </a:r>
            <a:r>
              <a:rPr lang="ru-RU" b="0" dirty="0" err="1"/>
              <a:t>із</a:t>
            </a:r>
            <a:r>
              <a:rPr lang="ru-RU" b="0" dirty="0"/>
              <a:t> хмари;</a:t>
            </a:r>
          </a:p>
          <a:p>
            <a:r>
              <a:rPr lang="ru-RU" b="0" dirty="0" err="1"/>
              <a:t>наявність</a:t>
            </a:r>
            <a:r>
              <a:rPr lang="ru-RU" b="0" dirty="0"/>
              <a:t> кнопки </a:t>
            </a:r>
            <a:r>
              <a:rPr lang="ru-RU" b="0" dirty="0" err="1"/>
              <a:t>випадкових</a:t>
            </a:r>
            <a:r>
              <a:rPr lang="ru-RU" b="0" dirty="0"/>
              <a:t> </a:t>
            </a:r>
            <a:r>
              <a:rPr lang="ru-RU" b="0" dirty="0" err="1"/>
              <a:t>налаштувань</a:t>
            </a:r>
            <a:r>
              <a:rPr lang="ru-RU" b="0" dirty="0"/>
              <a:t>, </a:t>
            </a:r>
            <a:r>
              <a:rPr lang="ru-RU" b="0" dirty="0" err="1"/>
              <a:t>завдяки</a:t>
            </a:r>
            <a:r>
              <a:rPr lang="ru-RU" b="0" dirty="0"/>
              <a:t> </a:t>
            </a:r>
            <a:r>
              <a:rPr lang="ru-RU" b="0" dirty="0" err="1"/>
              <a:t>якій</a:t>
            </a:r>
            <a:r>
              <a:rPr lang="ru-RU" b="0" dirty="0"/>
              <a:t> </a:t>
            </a:r>
            <a:r>
              <a:rPr lang="ru-RU" b="0" dirty="0" err="1"/>
              <a:t>можна</a:t>
            </a:r>
            <a:r>
              <a:rPr lang="ru-RU" b="0" dirty="0"/>
              <a:t> </a:t>
            </a:r>
            <a:r>
              <a:rPr lang="ru-RU" b="0" dirty="0" err="1"/>
              <a:t>генерувати</a:t>
            </a:r>
            <a:r>
              <a:rPr lang="ru-RU" b="0" dirty="0"/>
              <a:t> </a:t>
            </a:r>
            <a:r>
              <a:rPr lang="ru-RU" b="0" dirty="0" err="1"/>
              <a:t>різні</a:t>
            </a:r>
            <a:r>
              <a:rPr lang="ru-RU" b="0" dirty="0"/>
              <a:t> </a:t>
            </a:r>
            <a:r>
              <a:rPr lang="ru-RU" b="0" dirty="0" err="1"/>
              <a:t>варіанти</a:t>
            </a:r>
            <a:r>
              <a:rPr lang="ru-RU" b="0" dirty="0"/>
              <a:t> </a:t>
            </a:r>
            <a:r>
              <a:rPr lang="ru-RU" b="0" dirty="0" err="1"/>
              <a:t>відображення</a:t>
            </a:r>
            <a:r>
              <a:rPr lang="ru-RU" b="0" dirty="0"/>
              <a:t> тексту;</a:t>
            </a:r>
          </a:p>
          <a:p>
            <a:r>
              <a:rPr lang="ru-RU" b="0" dirty="0" err="1"/>
              <a:t>вільний</a:t>
            </a:r>
            <a:r>
              <a:rPr lang="ru-RU" b="0" dirty="0"/>
              <a:t> доступ до </a:t>
            </a:r>
            <a:r>
              <a:rPr lang="ru-RU" b="0" dirty="0" err="1"/>
              <a:t>скачування</a:t>
            </a:r>
            <a:r>
              <a:rPr lang="ru-RU" b="0" dirty="0"/>
              <a:t> </a:t>
            </a:r>
            <a:r>
              <a:rPr lang="ru-RU" b="0" dirty="0" err="1"/>
              <a:t>власноруч</a:t>
            </a:r>
            <a:r>
              <a:rPr lang="ru-RU" b="0" dirty="0"/>
              <a:t> </a:t>
            </a:r>
            <a:r>
              <a:rPr lang="ru-RU" b="0" dirty="0" err="1"/>
              <a:t>створеної</a:t>
            </a:r>
            <a:r>
              <a:rPr lang="ru-RU" b="0" dirty="0"/>
              <a:t> хмари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її</a:t>
            </a:r>
            <a:r>
              <a:rPr lang="ru-RU" b="0" dirty="0"/>
              <a:t> </a:t>
            </a:r>
            <a:r>
              <a:rPr lang="ru-RU" b="0" dirty="0" err="1"/>
              <a:t>поширення</a:t>
            </a:r>
            <a:r>
              <a:rPr lang="ru-RU" b="0" dirty="0"/>
              <a:t> за </a:t>
            </a:r>
            <a:r>
              <a:rPr lang="ru-RU" b="0" dirty="0" err="1"/>
              <a:t>допомогою</a:t>
            </a:r>
            <a:r>
              <a:rPr lang="ru-RU" b="0" dirty="0"/>
              <a:t> </a:t>
            </a:r>
            <a:r>
              <a:rPr lang="ru-RU" b="0" dirty="0" err="1"/>
              <a:t>посилання</a:t>
            </a:r>
            <a:r>
              <a:rPr lang="ru-RU" b="0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135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980728"/>
            <a:ext cx="3200400" cy="3712464"/>
          </a:xfrm>
        </p:spPr>
        <p:txBody>
          <a:bodyPr>
            <a:normAutofit/>
          </a:bodyPr>
          <a:lstStyle/>
          <a:p>
            <a:r>
              <a:rPr lang="en-US" sz="1600" b="0" dirty="0">
                <a:hlinkClick r:id="rId2"/>
              </a:rPr>
              <a:t>Word Cloud Generation </a:t>
            </a:r>
            <a:r>
              <a:rPr lang="en-US" sz="1600" b="0" dirty="0"/>
              <a:t>– </a:t>
            </a:r>
            <a:endParaRPr lang="ru-RU" sz="1600" b="0" dirty="0" smtClean="0"/>
          </a:p>
          <a:p>
            <a:r>
              <a:rPr lang="ru-RU" sz="1600" b="0" dirty="0" err="1" smtClean="0"/>
              <a:t>англомовний</a:t>
            </a:r>
            <a:r>
              <a:rPr lang="ru-RU" sz="1600" b="0" dirty="0" smtClean="0"/>
              <a:t> </a:t>
            </a:r>
            <a:r>
              <a:rPr lang="ru-RU" sz="1600" b="0" dirty="0" err="1"/>
              <a:t>сервіс</a:t>
            </a:r>
            <a:r>
              <a:rPr lang="ru-RU" sz="1600" b="0" dirty="0"/>
              <a:t> для </a:t>
            </a:r>
            <a:r>
              <a:rPr lang="ru-RU" sz="1600" b="0" dirty="0" err="1"/>
              <a:t>створення</a:t>
            </a:r>
            <a:r>
              <a:rPr lang="ru-RU" sz="1600" b="0" dirty="0"/>
              <a:t> </a:t>
            </a:r>
            <a:r>
              <a:rPr lang="ru-RU" sz="1600" b="0" dirty="0" err="1"/>
              <a:t>тегових</a:t>
            </a:r>
            <a:r>
              <a:rPr lang="ru-RU" sz="1600" b="0" dirty="0"/>
              <a:t> </a:t>
            </a:r>
            <a:r>
              <a:rPr lang="ru-RU" sz="1600" b="0" dirty="0" err="1"/>
              <a:t>хмар</a:t>
            </a:r>
            <a:r>
              <a:rPr lang="ru-RU" sz="1600" b="0" dirty="0"/>
              <a:t>, </a:t>
            </a:r>
            <a:r>
              <a:rPr lang="ru-RU" sz="1600" b="0" dirty="0" err="1"/>
              <a:t>який</a:t>
            </a:r>
            <a:r>
              <a:rPr lang="ru-RU" sz="1600" b="0" dirty="0"/>
              <a:t> </a:t>
            </a:r>
            <a:r>
              <a:rPr lang="ru-RU" sz="1600" b="0" dirty="0" err="1"/>
              <a:t>має</a:t>
            </a:r>
            <a:r>
              <a:rPr lang="ru-RU" sz="1600" b="0" dirty="0"/>
              <a:t> </a:t>
            </a:r>
            <a:r>
              <a:rPr lang="ru-RU" sz="1600" b="0" dirty="0" err="1"/>
              <a:t>найбільш</a:t>
            </a:r>
            <a:r>
              <a:rPr lang="ru-RU" sz="1600" b="0" dirty="0"/>
              <a:t> </a:t>
            </a:r>
            <a:r>
              <a:rPr lang="ru-RU" sz="1600" b="0" dirty="0" err="1"/>
              <a:t>зручну</a:t>
            </a:r>
            <a:r>
              <a:rPr lang="ru-RU" sz="1600" b="0" dirty="0"/>
              <a:t> </a:t>
            </a:r>
            <a:r>
              <a:rPr lang="ru-RU" sz="1600" b="0" dirty="0" err="1"/>
              <a:t>інтуїтивно</a:t>
            </a:r>
            <a:r>
              <a:rPr lang="ru-RU" sz="1600" b="0" dirty="0"/>
              <a:t> </a:t>
            </a:r>
            <a:r>
              <a:rPr lang="ru-RU" sz="1600" b="0" dirty="0" err="1"/>
              <a:t>зрозумілу</a:t>
            </a:r>
            <a:r>
              <a:rPr lang="ru-RU" sz="1600" b="0" dirty="0"/>
              <a:t> </a:t>
            </a:r>
            <a:r>
              <a:rPr lang="ru-RU" sz="1600" b="0" dirty="0" err="1"/>
              <a:t>навігацію</a:t>
            </a:r>
            <a:r>
              <a:rPr lang="ru-RU" sz="1600" b="0" dirty="0"/>
              <a:t>.</a:t>
            </a:r>
          </a:p>
          <a:p>
            <a:r>
              <a:rPr lang="ru-RU" sz="1600" dirty="0" err="1"/>
              <a:t>Хто</a:t>
            </a:r>
            <a:r>
              <a:rPr lang="ru-RU" sz="1600" dirty="0"/>
              <a:t> </a:t>
            </a:r>
            <a:r>
              <a:rPr lang="ru-RU" sz="1600" dirty="0" err="1"/>
              <a:t>розробник</a:t>
            </a:r>
            <a:endParaRPr lang="ru-RU" sz="1600" b="0" dirty="0"/>
          </a:p>
          <a:p>
            <a:r>
              <a:rPr lang="ru-RU" sz="1600" b="0" dirty="0" err="1"/>
              <a:t>Сервіс</a:t>
            </a:r>
            <a:r>
              <a:rPr lang="ru-RU" sz="1600" b="0" dirty="0"/>
              <a:t> </a:t>
            </a:r>
            <a:r>
              <a:rPr lang="ru-RU" sz="1600" b="0" dirty="0" err="1"/>
              <a:t>було</a:t>
            </a:r>
            <a:r>
              <a:rPr lang="ru-RU" sz="1600" b="0" dirty="0"/>
              <a:t> створено </a:t>
            </a:r>
            <a:r>
              <a:rPr lang="ru-RU" sz="1600" b="0" dirty="0" err="1"/>
              <a:t>лондонським</a:t>
            </a:r>
            <a:r>
              <a:rPr lang="ru-RU" sz="1600" b="0" dirty="0"/>
              <a:t> </a:t>
            </a:r>
            <a:r>
              <a:rPr lang="ru-RU" sz="1600" b="0" dirty="0" err="1"/>
              <a:t>програмістом</a:t>
            </a:r>
            <a:r>
              <a:rPr lang="ru-RU" sz="1600" b="0" dirty="0"/>
              <a:t>, </a:t>
            </a:r>
            <a:r>
              <a:rPr lang="ru-RU" sz="1600" b="0" dirty="0" err="1"/>
              <a:t>спеціалістом</a:t>
            </a:r>
            <a:r>
              <a:rPr lang="ru-RU" sz="1600" b="0" dirty="0"/>
              <a:t> </a:t>
            </a:r>
            <a:r>
              <a:rPr lang="ru-RU" sz="1600" b="0" dirty="0" err="1"/>
              <a:t>зі</a:t>
            </a:r>
            <a:r>
              <a:rPr lang="ru-RU" sz="1600" b="0" dirty="0"/>
              <a:t> </a:t>
            </a:r>
            <a:r>
              <a:rPr lang="ru-RU" sz="1600" b="0" dirty="0" err="1"/>
              <a:t>створення</a:t>
            </a:r>
            <a:r>
              <a:rPr lang="ru-RU" sz="1600" b="0" dirty="0"/>
              <a:t> </a:t>
            </a:r>
            <a:r>
              <a:rPr lang="ru-RU" sz="1600" b="0" dirty="0" err="1"/>
              <a:t>візуалізацій</a:t>
            </a:r>
            <a:r>
              <a:rPr lang="ru-RU" sz="1600" b="0" dirty="0"/>
              <a:t> </a:t>
            </a:r>
            <a:r>
              <a:rPr lang="ru-RU" sz="1600" b="0" dirty="0">
                <a:hlinkClick r:id="rId3"/>
              </a:rPr>
              <a:t>Джейсоном </a:t>
            </a:r>
            <a:r>
              <a:rPr lang="ru-RU" sz="1600" b="0" dirty="0" err="1">
                <a:hlinkClick r:id="rId3"/>
              </a:rPr>
              <a:t>Девісом</a:t>
            </a:r>
            <a:r>
              <a:rPr lang="ru-RU" sz="1600" b="0" dirty="0"/>
              <a:t> у 2004 </a:t>
            </a:r>
            <a:r>
              <a:rPr lang="ru-RU" sz="1600" b="0" dirty="0" err="1"/>
              <a:t>році</a:t>
            </a:r>
            <a:r>
              <a:rPr lang="ru-RU" sz="1600" b="0" dirty="0"/>
              <a:t>.</a:t>
            </a:r>
          </a:p>
          <a:p>
            <a:endParaRPr lang="uk-UA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908720"/>
            <a:ext cx="3200400" cy="3712464"/>
          </a:xfrm>
        </p:spPr>
        <p:txBody>
          <a:bodyPr>
            <a:noAutofit/>
          </a:bodyPr>
          <a:lstStyle/>
          <a:p>
            <a:r>
              <a:rPr lang="ru-RU" sz="1600" dirty="0" err="1"/>
              <a:t>Ключові</a:t>
            </a:r>
            <a:r>
              <a:rPr lang="ru-RU" sz="1600" dirty="0"/>
              <a:t> </a:t>
            </a:r>
            <a:r>
              <a:rPr lang="ru-RU" sz="1600" dirty="0" err="1"/>
              <a:t>переваги</a:t>
            </a:r>
            <a:r>
              <a:rPr lang="ru-RU" sz="1600" dirty="0"/>
              <a:t> </a:t>
            </a:r>
            <a:r>
              <a:rPr lang="en-US" sz="1600" dirty="0"/>
              <a:t>Word Cloud Generation:</a:t>
            </a:r>
            <a:endParaRPr lang="en-US" sz="1600" b="0" dirty="0"/>
          </a:p>
          <a:p>
            <a:r>
              <a:rPr lang="ru-RU" sz="1600" b="0" dirty="0" err="1"/>
              <a:t>інтуїтивно</a:t>
            </a:r>
            <a:r>
              <a:rPr lang="ru-RU" sz="1600" b="0" dirty="0"/>
              <a:t> </a:t>
            </a:r>
            <a:r>
              <a:rPr lang="ru-RU" sz="1600" b="0" dirty="0" err="1"/>
              <a:t>зрозуміла</a:t>
            </a:r>
            <a:r>
              <a:rPr lang="ru-RU" sz="1600" b="0" dirty="0"/>
              <a:t> </a:t>
            </a:r>
            <a:r>
              <a:rPr lang="ru-RU" sz="1600" b="0" dirty="0" err="1"/>
              <a:t>навігація</a:t>
            </a:r>
            <a:r>
              <a:rPr lang="ru-RU" sz="1600" b="0" dirty="0"/>
              <a:t> </a:t>
            </a:r>
            <a:r>
              <a:rPr lang="ru-RU" sz="1600" b="0" dirty="0" err="1"/>
              <a:t>сервісом</a:t>
            </a:r>
            <a:r>
              <a:rPr lang="ru-RU" sz="1600" b="0" dirty="0"/>
              <a:t>;</a:t>
            </a:r>
          </a:p>
          <a:p>
            <a:r>
              <a:rPr lang="ru-RU" sz="1600" b="0" dirty="0" err="1"/>
              <a:t>можливість</a:t>
            </a:r>
            <a:r>
              <a:rPr lang="ru-RU" sz="1600" b="0" dirty="0"/>
              <a:t> </a:t>
            </a:r>
            <a:r>
              <a:rPr lang="ru-RU" sz="1600" b="0" dirty="0" err="1"/>
              <a:t>вибору</a:t>
            </a:r>
            <a:r>
              <a:rPr lang="ru-RU" sz="1600" b="0" dirty="0"/>
              <a:t> </a:t>
            </a:r>
            <a:r>
              <a:rPr lang="ru-RU" sz="1600" b="0" dirty="0" err="1"/>
              <a:t>кількості</a:t>
            </a:r>
            <a:r>
              <a:rPr lang="ru-RU" sz="1600" b="0" dirty="0"/>
              <a:t> </a:t>
            </a:r>
            <a:r>
              <a:rPr lang="ru-RU" sz="1600" b="0" dirty="0" err="1"/>
              <a:t>слів</a:t>
            </a:r>
            <a:r>
              <a:rPr lang="ru-RU" sz="1600" b="0" dirty="0"/>
              <a:t>, </a:t>
            </a:r>
            <a:r>
              <a:rPr lang="ru-RU" sz="1600" b="0" dirty="0" err="1"/>
              <a:t>їх</a:t>
            </a:r>
            <a:r>
              <a:rPr lang="ru-RU" sz="1600" b="0" dirty="0"/>
              <a:t> </a:t>
            </a:r>
            <a:r>
              <a:rPr lang="ru-RU" sz="1600" b="0" dirty="0" err="1"/>
              <a:t>величини</a:t>
            </a:r>
            <a:r>
              <a:rPr lang="ru-RU" sz="1600" b="0" dirty="0"/>
              <a:t> та кута </a:t>
            </a:r>
            <a:r>
              <a:rPr lang="ru-RU" sz="1600" b="0" dirty="0" err="1"/>
              <a:t>положення</a:t>
            </a:r>
            <a:r>
              <a:rPr lang="ru-RU" sz="1600" b="0" dirty="0"/>
              <a:t>;</a:t>
            </a:r>
          </a:p>
          <a:p>
            <a:r>
              <a:rPr lang="ru-RU" sz="1600" b="0" dirty="0" err="1"/>
              <a:t>можливість</a:t>
            </a:r>
            <a:r>
              <a:rPr lang="ru-RU" sz="1600" b="0" dirty="0"/>
              <a:t> </a:t>
            </a:r>
            <a:r>
              <a:rPr lang="ru-RU" sz="1600" b="0" dirty="0" err="1"/>
              <a:t>зміни</a:t>
            </a:r>
            <a:r>
              <a:rPr lang="ru-RU" sz="1600" b="0" dirty="0"/>
              <a:t> </a:t>
            </a:r>
            <a:r>
              <a:rPr lang="ru-RU" sz="1600" b="0" dirty="0" err="1"/>
              <a:t>шрифтів</a:t>
            </a:r>
            <a:r>
              <a:rPr lang="ru-RU" sz="1600" b="0" dirty="0"/>
              <a:t> (</a:t>
            </a:r>
            <a:r>
              <a:rPr lang="ru-RU" sz="1600" b="0" dirty="0" err="1"/>
              <a:t>однак</a:t>
            </a:r>
            <a:r>
              <a:rPr lang="ru-RU" sz="1600" b="0" dirty="0"/>
              <a:t> </a:t>
            </a:r>
            <a:r>
              <a:rPr lang="ru-RU" sz="1600" b="0" dirty="0" err="1"/>
              <a:t>їх</a:t>
            </a:r>
            <a:r>
              <a:rPr lang="ru-RU" sz="1600" b="0" dirty="0"/>
              <a:t> </a:t>
            </a:r>
            <a:r>
              <a:rPr lang="ru-RU" sz="1600" b="0" dirty="0" err="1"/>
              <a:t>назву</a:t>
            </a:r>
            <a:r>
              <a:rPr lang="ru-RU" sz="1600" b="0" dirty="0"/>
              <a:t> треба </a:t>
            </a:r>
            <a:r>
              <a:rPr lang="ru-RU" sz="1600" b="0" dirty="0" err="1"/>
              <a:t>вводити</a:t>
            </a:r>
            <a:r>
              <a:rPr lang="ru-RU" sz="1600" b="0" dirty="0"/>
              <a:t> </a:t>
            </a:r>
            <a:r>
              <a:rPr lang="ru-RU" sz="1600" b="0" dirty="0" err="1"/>
              <a:t>вручну</a:t>
            </a:r>
            <a:r>
              <a:rPr lang="ru-RU" sz="1600" b="0" dirty="0"/>
              <a:t>);</a:t>
            </a:r>
          </a:p>
          <a:p>
            <a:r>
              <a:rPr lang="ru-RU" sz="1600" b="0" dirty="0" err="1"/>
              <a:t>створену</a:t>
            </a:r>
            <a:r>
              <a:rPr lang="ru-RU" sz="1600" b="0" dirty="0"/>
              <a:t> </a:t>
            </a:r>
            <a:r>
              <a:rPr lang="ru-RU" sz="1600" b="0" dirty="0" err="1"/>
              <a:t>власноруч</a:t>
            </a:r>
            <a:r>
              <a:rPr lang="ru-RU" sz="1600" b="0" dirty="0"/>
              <a:t> </a:t>
            </a:r>
            <a:r>
              <a:rPr lang="ru-RU" sz="1600" b="0" dirty="0" err="1"/>
              <a:t>хмару</a:t>
            </a:r>
            <a:r>
              <a:rPr lang="ru-RU" sz="1600" b="0" dirty="0"/>
              <a:t> </a:t>
            </a:r>
            <a:r>
              <a:rPr lang="ru-RU" sz="1600" b="0" dirty="0" err="1"/>
              <a:t>слів</a:t>
            </a:r>
            <a:r>
              <a:rPr lang="ru-RU" sz="1600" b="0" dirty="0"/>
              <a:t> </a:t>
            </a:r>
            <a:r>
              <a:rPr lang="ru-RU" sz="1600" b="0" dirty="0" err="1"/>
              <a:t>можна</a:t>
            </a:r>
            <a:r>
              <a:rPr lang="ru-RU" sz="1600" b="0" dirty="0"/>
              <a:t> </a:t>
            </a:r>
            <a:r>
              <a:rPr lang="ru-RU" sz="1600" b="0" dirty="0" err="1"/>
              <a:t>роздрукувати</a:t>
            </a:r>
            <a:r>
              <a:rPr lang="ru-RU" sz="1600" b="0" dirty="0"/>
              <a:t> </a:t>
            </a:r>
            <a:r>
              <a:rPr lang="ru-RU" sz="1600" b="0" dirty="0" err="1"/>
              <a:t>безкоштовно</a:t>
            </a:r>
            <a:r>
              <a:rPr lang="ru-RU" sz="1600" b="0" dirty="0"/>
              <a:t> у растровому та векторному форматах без </a:t>
            </a:r>
            <a:r>
              <a:rPr lang="ru-RU" sz="1600" b="0" dirty="0" err="1"/>
              <a:t>реєстрації</a:t>
            </a:r>
            <a:r>
              <a:rPr lang="ru-RU" sz="1600" b="0" dirty="0"/>
              <a:t> на </a:t>
            </a:r>
            <a:r>
              <a:rPr lang="ru-RU" sz="1600" b="0" dirty="0" err="1"/>
              <a:t>сайті</a:t>
            </a:r>
            <a:r>
              <a:rPr lang="ru-RU" sz="1600" b="0" dirty="0" smtClean="0"/>
              <a:t>.</a:t>
            </a:r>
            <a:endParaRPr lang="ru-RU" sz="16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 Cloud </a:t>
            </a:r>
            <a:r>
              <a:rPr lang="en-US" b="1" dirty="0" smtClean="0"/>
              <a:t>Generation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426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900" b="0" u="sng" dirty="0">
                <a:hlinkClick r:id="rId2"/>
              </a:rPr>
              <a:t>Word Art </a:t>
            </a:r>
            <a:r>
              <a:rPr lang="en-US" sz="2900" b="0" dirty="0"/>
              <a:t>– </a:t>
            </a:r>
            <a:r>
              <a:rPr lang="ru-RU" sz="2900" b="0" dirty="0" err="1"/>
              <a:t>багатофункціональний</a:t>
            </a:r>
            <a:r>
              <a:rPr lang="ru-RU" sz="2900" b="0" dirty="0"/>
              <a:t> </a:t>
            </a:r>
            <a:r>
              <a:rPr lang="ru-RU" sz="2900" b="0" dirty="0" err="1"/>
              <a:t>англомовний</a:t>
            </a:r>
            <a:r>
              <a:rPr lang="ru-RU" sz="2900" b="0" dirty="0"/>
              <a:t> </a:t>
            </a:r>
            <a:r>
              <a:rPr lang="ru-RU" sz="2900" b="0" dirty="0" err="1"/>
              <a:t>сервіс</a:t>
            </a:r>
            <a:r>
              <a:rPr lang="ru-RU" sz="2900" b="0" dirty="0"/>
              <a:t> для </a:t>
            </a:r>
            <a:r>
              <a:rPr lang="ru-RU" sz="2900" b="0" dirty="0" err="1"/>
              <a:t>створення</a:t>
            </a:r>
            <a:r>
              <a:rPr lang="ru-RU" sz="2900" b="0" dirty="0"/>
              <a:t> </a:t>
            </a:r>
            <a:r>
              <a:rPr lang="ru-RU" sz="2900" b="0" dirty="0" err="1"/>
              <a:t>хмар</a:t>
            </a:r>
            <a:r>
              <a:rPr lang="ru-RU" sz="2900" b="0" dirty="0"/>
              <a:t> </a:t>
            </a:r>
            <a:r>
              <a:rPr lang="ru-RU" sz="2900" b="0" dirty="0" err="1"/>
              <a:t>слів</a:t>
            </a:r>
            <a:r>
              <a:rPr lang="ru-RU" sz="2900" b="0" dirty="0"/>
              <a:t>. З </a:t>
            </a:r>
            <a:r>
              <a:rPr lang="ru-RU" sz="2900" b="0" dirty="0" err="1"/>
              <a:t>його</a:t>
            </a:r>
            <a:r>
              <a:rPr lang="ru-RU" sz="2900" b="0" dirty="0"/>
              <a:t> </a:t>
            </a:r>
            <a:r>
              <a:rPr lang="ru-RU" sz="2900" b="0" dirty="0" err="1"/>
              <a:t>допомогою</a:t>
            </a:r>
            <a:r>
              <a:rPr lang="ru-RU" sz="2900" b="0" dirty="0"/>
              <a:t> </a:t>
            </a:r>
            <a:r>
              <a:rPr lang="ru-RU" sz="2900" b="0" dirty="0" err="1"/>
              <a:t>можна</a:t>
            </a:r>
            <a:r>
              <a:rPr lang="ru-RU" sz="2900" b="0" dirty="0"/>
              <a:t> </a:t>
            </a:r>
            <a:r>
              <a:rPr lang="ru-RU" sz="2900" b="0" dirty="0" err="1"/>
              <a:t>створювати</a:t>
            </a:r>
            <a:r>
              <a:rPr lang="ru-RU" sz="2900" b="0" dirty="0"/>
              <a:t> </a:t>
            </a:r>
            <a:r>
              <a:rPr lang="ru-RU" sz="2900" b="0" dirty="0" err="1"/>
              <a:t>яскраві</a:t>
            </a:r>
            <a:r>
              <a:rPr lang="ru-RU" sz="2900" b="0" dirty="0"/>
              <a:t> хмари </a:t>
            </a:r>
            <a:r>
              <a:rPr lang="ru-RU" sz="2900" b="0" dirty="0" err="1"/>
              <a:t>різної</a:t>
            </a:r>
            <a:r>
              <a:rPr lang="ru-RU" sz="2900" b="0" dirty="0"/>
              <a:t> </a:t>
            </a:r>
            <a:r>
              <a:rPr lang="ru-RU" sz="2900" b="0" dirty="0" err="1"/>
              <a:t>форми</a:t>
            </a:r>
            <a:r>
              <a:rPr lang="ru-RU" sz="2900" b="0" dirty="0"/>
              <a:t>. </a:t>
            </a:r>
            <a:r>
              <a:rPr lang="ru-RU" sz="2900" b="0" dirty="0" err="1"/>
              <a:t>Однак</a:t>
            </a:r>
            <a:r>
              <a:rPr lang="ru-RU" sz="2900" b="0" dirty="0"/>
              <a:t> </a:t>
            </a:r>
            <a:r>
              <a:rPr lang="ru-RU" sz="2900" b="0" dirty="0" err="1"/>
              <a:t>недоліком</a:t>
            </a:r>
            <a:r>
              <a:rPr lang="ru-RU" sz="2900" b="0" dirty="0"/>
              <a:t> </a:t>
            </a:r>
            <a:r>
              <a:rPr lang="ru-RU" sz="2900" b="0" dirty="0" err="1"/>
              <a:t>цієї</a:t>
            </a:r>
            <a:r>
              <a:rPr lang="ru-RU" sz="2900" b="0" dirty="0"/>
              <a:t> </a:t>
            </a:r>
            <a:r>
              <a:rPr lang="ru-RU" sz="2900" b="0" dirty="0" err="1"/>
              <a:t>програми</a:t>
            </a:r>
            <a:r>
              <a:rPr lang="ru-RU" sz="2900" b="0" dirty="0"/>
              <a:t> є </a:t>
            </a:r>
            <a:r>
              <a:rPr lang="ru-RU" sz="2900" b="0" dirty="0" err="1"/>
              <a:t>певне</a:t>
            </a:r>
            <a:r>
              <a:rPr lang="ru-RU" sz="2900" b="0" dirty="0"/>
              <a:t> </a:t>
            </a:r>
            <a:r>
              <a:rPr lang="ru-RU" sz="2900" b="0" dirty="0" err="1"/>
              <a:t>спотворення</a:t>
            </a:r>
            <a:r>
              <a:rPr lang="ru-RU" sz="2900" b="0" dirty="0"/>
              <a:t> </a:t>
            </a:r>
            <a:r>
              <a:rPr lang="ru-RU" sz="2900" b="0" dirty="0" err="1"/>
              <a:t>шрифтів</a:t>
            </a:r>
            <a:r>
              <a:rPr lang="ru-RU" sz="2900" b="0" dirty="0"/>
              <a:t> при </a:t>
            </a:r>
            <a:r>
              <a:rPr lang="ru-RU" sz="2900" b="0" dirty="0" err="1"/>
              <a:t>відображенні</a:t>
            </a:r>
            <a:r>
              <a:rPr lang="ru-RU" sz="2900" b="0" dirty="0"/>
              <a:t> </a:t>
            </a:r>
            <a:r>
              <a:rPr lang="ru-RU" sz="2900" b="0" dirty="0" err="1"/>
              <a:t>кирилиці</a:t>
            </a:r>
            <a:r>
              <a:rPr lang="ru-RU" sz="2900" b="0" dirty="0"/>
              <a:t>.</a:t>
            </a:r>
          </a:p>
          <a:p>
            <a:r>
              <a:rPr lang="ru-RU" sz="2900" dirty="0" err="1"/>
              <a:t>Хто</a:t>
            </a:r>
            <a:r>
              <a:rPr lang="ru-RU" sz="2900" dirty="0"/>
              <a:t> </a:t>
            </a:r>
            <a:r>
              <a:rPr lang="ru-RU" sz="2900" dirty="0" err="1"/>
              <a:t>розробник</a:t>
            </a:r>
            <a:endParaRPr lang="ru-RU" sz="2900" b="0" dirty="0"/>
          </a:p>
          <a:p>
            <a:r>
              <a:rPr lang="en-US" sz="2900" b="0" dirty="0"/>
              <a:t>WordArt – </a:t>
            </a:r>
            <a:r>
              <a:rPr lang="ru-RU" sz="2900" b="0" dirty="0" err="1"/>
              <a:t>програма</a:t>
            </a:r>
            <a:r>
              <a:rPr lang="ru-RU" sz="2900" b="0" dirty="0"/>
              <a:t>, яка </a:t>
            </a:r>
            <a:r>
              <a:rPr lang="ru-RU" sz="2900" b="0" dirty="0" err="1"/>
              <a:t>була</a:t>
            </a:r>
            <a:r>
              <a:rPr lang="ru-RU" sz="2900" b="0" dirty="0"/>
              <a:t> створена у 2009 </a:t>
            </a:r>
            <a:r>
              <a:rPr lang="ru-RU" sz="2900" b="0" dirty="0" err="1"/>
              <a:t>році</a:t>
            </a:r>
            <a:r>
              <a:rPr lang="ru-RU" sz="2900" b="0" dirty="0"/>
              <a:t> </a:t>
            </a:r>
            <a:r>
              <a:rPr lang="ru-RU" sz="2900" b="0" dirty="0" err="1"/>
              <a:t>під</a:t>
            </a:r>
            <a:r>
              <a:rPr lang="ru-RU" sz="2900" b="0" dirty="0"/>
              <a:t> </a:t>
            </a:r>
            <a:r>
              <a:rPr lang="ru-RU" sz="2900" b="0" dirty="0" err="1"/>
              <a:t>назвою</a:t>
            </a:r>
            <a:r>
              <a:rPr lang="ru-RU" sz="2900" b="0" dirty="0"/>
              <a:t> </a:t>
            </a:r>
            <a:r>
              <a:rPr lang="en-US" sz="2900" b="0" dirty="0" err="1"/>
              <a:t>Tagul</a:t>
            </a:r>
            <a:r>
              <a:rPr lang="en-US" sz="2900" b="0" dirty="0"/>
              <a:t> </a:t>
            </a:r>
            <a:r>
              <a:rPr lang="ru-RU" sz="2900" b="0" dirty="0"/>
              <a:t>та </a:t>
            </a:r>
            <a:r>
              <a:rPr lang="ru-RU" sz="2900" b="0" dirty="0" err="1"/>
              <a:t>перейменована</a:t>
            </a:r>
            <a:r>
              <a:rPr lang="ru-RU" sz="2900" b="0" dirty="0"/>
              <a:t> у 2017 </a:t>
            </a:r>
            <a:r>
              <a:rPr lang="ru-RU" sz="2900" b="0" dirty="0" err="1"/>
              <a:t>році</a:t>
            </a:r>
            <a:r>
              <a:rPr lang="ru-RU" sz="2900" b="0" dirty="0"/>
              <a:t>.</a:t>
            </a:r>
          </a:p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400" dirty="0" err="1"/>
              <a:t>Ключові</a:t>
            </a:r>
            <a:r>
              <a:rPr lang="ru-RU" sz="1400" dirty="0"/>
              <a:t> </a:t>
            </a:r>
            <a:r>
              <a:rPr lang="ru-RU" sz="1400" dirty="0" err="1"/>
              <a:t>переваги</a:t>
            </a:r>
            <a:r>
              <a:rPr lang="ru-RU" sz="1400" dirty="0"/>
              <a:t> </a:t>
            </a:r>
            <a:r>
              <a:rPr lang="en-US" sz="1400" dirty="0"/>
              <a:t>Word Art:</a:t>
            </a:r>
            <a:endParaRPr lang="en-US" sz="1400" b="0" dirty="0"/>
          </a:p>
          <a:p>
            <a:r>
              <a:rPr lang="ru-RU" sz="1400" b="0" dirty="0"/>
              <a:t>для </a:t>
            </a:r>
            <a:r>
              <a:rPr lang="ru-RU" sz="1400" b="0" dirty="0" err="1"/>
              <a:t>створення</a:t>
            </a:r>
            <a:r>
              <a:rPr lang="ru-RU" sz="1400" b="0" dirty="0"/>
              <a:t> хмари текст </a:t>
            </a:r>
            <a:r>
              <a:rPr lang="ru-RU" sz="1400" b="0" dirty="0" err="1"/>
              <a:t>можна</a:t>
            </a:r>
            <a:r>
              <a:rPr lang="ru-RU" sz="1400" b="0" dirty="0"/>
              <a:t> </a:t>
            </a:r>
            <a:r>
              <a:rPr lang="ru-RU" sz="1400" b="0" dirty="0" err="1"/>
              <a:t>або</a:t>
            </a:r>
            <a:r>
              <a:rPr lang="ru-RU" sz="1400" b="0" dirty="0"/>
              <a:t> </a:t>
            </a:r>
            <a:r>
              <a:rPr lang="ru-RU" sz="1400" b="0" dirty="0" err="1"/>
              <a:t>додати</a:t>
            </a:r>
            <a:r>
              <a:rPr lang="ru-RU" sz="1400" b="0" dirty="0"/>
              <a:t> </a:t>
            </a:r>
            <a:r>
              <a:rPr lang="ru-RU" sz="1400" b="0" dirty="0" err="1"/>
              <a:t>вручну</a:t>
            </a:r>
            <a:r>
              <a:rPr lang="ru-RU" sz="1400" b="0" dirty="0"/>
              <a:t>, </a:t>
            </a:r>
            <a:r>
              <a:rPr lang="ru-RU" sz="1400" b="0" dirty="0" err="1"/>
              <a:t>або</a:t>
            </a:r>
            <a:r>
              <a:rPr lang="ru-RU" sz="1400" b="0" dirty="0"/>
              <a:t> за </a:t>
            </a:r>
            <a:r>
              <a:rPr lang="ru-RU" sz="1400" b="0" dirty="0" err="1"/>
              <a:t>вказаним</a:t>
            </a:r>
            <a:r>
              <a:rPr lang="ru-RU" sz="1400" b="0" dirty="0"/>
              <a:t> </a:t>
            </a:r>
            <a:r>
              <a:rPr lang="ru-RU" sz="1400" b="0" dirty="0" err="1"/>
              <a:t>посиланням</a:t>
            </a:r>
            <a:r>
              <a:rPr lang="ru-RU" sz="1400" b="0" dirty="0"/>
              <a:t>;</a:t>
            </a:r>
          </a:p>
          <a:p>
            <a:r>
              <a:rPr lang="ru-RU" sz="1400" b="0" dirty="0" err="1"/>
              <a:t>розширені</a:t>
            </a:r>
            <a:r>
              <a:rPr lang="ru-RU" sz="1400" b="0" dirty="0"/>
              <a:t> </a:t>
            </a:r>
            <a:r>
              <a:rPr lang="ru-RU" sz="1400" b="0" dirty="0" err="1"/>
              <a:t>налаштування</a:t>
            </a:r>
            <a:r>
              <a:rPr lang="ru-RU" sz="1400" b="0" dirty="0"/>
              <a:t> </a:t>
            </a:r>
            <a:r>
              <a:rPr lang="ru-RU" sz="1400" b="0" dirty="0" err="1"/>
              <a:t>дозволяють</a:t>
            </a:r>
            <a:r>
              <a:rPr lang="ru-RU" sz="1400" b="0" dirty="0"/>
              <a:t> </a:t>
            </a:r>
            <a:r>
              <a:rPr lang="ru-RU" sz="1400" b="0" dirty="0" err="1"/>
              <a:t>змінювати</a:t>
            </a:r>
            <a:r>
              <a:rPr lang="ru-RU" sz="1400" b="0" dirty="0"/>
              <a:t> у </a:t>
            </a:r>
            <a:r>
              <a:rPr lang="ru-RU" sz="1400" b="0" dirty="0" err="1"/>
              <a:t>відображенні</a:t>
            </a:r>
            <a:r>
              <a:rPr lang="ru-RU" sz="1400" b="0" dirty="0"/>
              <a:t> хмари ряд </a:t>
            </a:r>
            <a:r>
              <a:rPr lang="ru-RU" sz="1400" b="0" dirty="0" err="1"/>
              <a:t>параметрів</a:t>
            </a:r>
            <a:r>
              <a:rPr lang="ru-RU" sz="1400" b="0" dirty="0"/>
              <a:t> (</a:t>
            </a:r>
            <a:r>
              <a:rPr lang="ru-RU" sz="1400" b="0" dirty="0" err="1"/>
              <a:t>основну</a:t>
            </a:r>
            <a:r>
              <a:rPr lang="ru-RU" sz="1400" b="0" dirty="0"/>
              <a:t> форму, </a:t>
            </a:r>
            <a:r>
              <a:rPr lang="ru-RU" sz="1400" b="0" dirty="0" err="1"/>
              <a:t>добирати</a:t>
            </a:r>
            <a:endParaRPr lang="ru-RU" sz="1400" b="0" dirty="0"/>
          </a:p>
          <a:p>
            <a:r>
              <a:rPr lang="ru-RU" sz="1400" b="0" dirty="0" err="1"/>
              <a:t>комбінацію</a:t>
            </a:r>
            <a:r>
              <a:rPr lang="ru-RU" sz="1400" b="0" dirty="0"/>
              <a:t> з 8 </a:t>
            </a:r>
            <a:r>
              <a:rPr lang="ru-RU" sz="1400" b="0" dirty="0" err="1"/>
              <a:t>кольорів</a:t>
            </a:r>
            <a:r>
              <a:rPr lang="ru-RU" sz="1400" b="0" dirty="0"/>
              <a:t>, </a:t>
            </a:r>
            <a:r>
              <a:rPr lang="ru-RU" sz="1400" b="0" dirty="0" err="1"/>
              <a:t>шрифти</a:t>
            </a:r>
            <a:r>
              <a:rPr lang="ru-RU" sz="1400" b="0" dirty="0"/>
              <a:t>, </a:t>
            </a:r>
            <a:r>
              <a:rPr lang="ru-RU" sz="1400" b="0" dirty="0" err="1"/>
              <a:t>орієнтування</a:t>
            </a:r>
            <a:r>
              <a:rPr lang="ru-RU" sz="1400" b="0" dirty="0"/>
              <a:t> </a:t>
            </a:r>
            <a:r>
              <a:rPr lang="ru-RU" sz="1400" b="0" dirty="0" err="1"/>
              <a:t>слів</a:t>
            </a:r>
            <a:r>
              <a:rPr lang="ru-RU" sz="1400" b="0" dirty="0"/>
              <a:t>, </a:t>
            </a:r>
            <a:r>
              <a:rPr lang="ru-RU" sz="1400" b="0" dirty="0" err="1"/>
              <a:t>колір</a:t>
            </a:r>
            <a:r>
              <a:rPr lang="ru-RU" sz="1400" b="0" dirty="0"/>
              <a:t> фону </a:t>
            </a:r>
            <a:r>
              <a:rPr lang="ru-RU" sz="1400" b="0" dirty="0" err="1"/>
              <a:t>тощо</a:t>
            </a:r>
            <a:r>
              <a:rPr lang="ru-RU" sz="1400" b="0" dirty="0"/>
              <a:t>);</a:t>
            </a:r>
          </a:p>
          <a:p>
            <a:r>
              <a:rPr lang="ru-RU" sz="1400" b="0" dirty="0" err="1"/>
              <a:t>можливість</a:t>
            </a:r>
            <a:r>
              <a:rPr lang="ru-RU" sz="1400" b="0" dirty="0"/>
              <a:t> </a:t>
            </a:r>
            <a:r>
              <a:rPr lang="ru-RU" sz="1400" b="0" dirty="0" err="1"/>
              <a:t>відображення</a:t>
            </a:r>
            <a:r>
              <a:rPr lang="ru-RU" sz="1400" b="0" dirty="0"/>
              <a:t> </a:t>
            </a:r>
            <a:r>
              <a:rPr lang="ru-RU" sz="1400" b="0" dirty="0" err="1"/>
              <a:t>певних</a:t>
            </a:r>
            <a:r>
              <a:rPr lang="ru-RU" sz="1400" b="0" dirty="0"/>
              <a:t> </a:t>
            </a:r>
            <a:r>
              <a:rPr lang="ru-RU" sz="1400" b="0" dirty="0" err="1"/>
              <a:t>слів</a:t>
            </a:r>
            <a:r>
              <a:rPr lang="ru-RU" sz="1400" b="0" dirty="0"/>
              <a:t> </a:t>
            </a:r>
            <a:r>
              <a:rPr lang="ru-RU" sz="1400" b="0" dirty="0" err="1"/>
              <a:t>виключно</a:t>
            </a:r>
            <a:r>
              <a:rPr lang="ru-RU" sz="1400" b="0" dirty="0"/>
              <a:t> </a:t>
            </a:r>
            <a:r>
              <a:rPr lang="ru-RU" sz="1400" b="0" dirty="0" err="1"/>
              <a:t>обраним</a:t>
            </a:r>
            <a:r>
              <a:rPr lang="ru-RU" sz="1400" b="0" dirty="0"/>
              <a:t> </a:t>
            </a:r>
            <a:r>
              <a:rPr lang="ru-RU" sz="1400" b="0" dirty="0" err="1"/>
              <a:t>кольором</a:t>
            </a:r>
            <a:r>
              <a:rPr lang="ru-RU" sz="1400" b="0" dirty="0"/>
              <a:t>;</a:t>
            </a:r>
          </a:p>
          <a:p>
            <a:r>
              <a:rPr lang="ru-RU" sz="1400" b="0" dirty="0" err="1"/>
              <a:t>безкоштовне</a:t>
            </a:r>
            <a:r>
              <a:rPr lang="ru-RU" sz="1400" b="0" dirty="0"/>
              <a:t> </a:t>
            </a:r>
            <a:r>
              <a:rPr lang="ru-RU" sz="1400" b="0" dirty="0" err="1"/>
              <a:t>скачування</a:t>
            </a:r>
            <a:r>
              <a:rPr lang="ru-RU" sz="1400" b="0" dirty="0"/>
              <a:t> </a:t>
            </a:r>
            <a:r>
              <a:rPr lang="ru-RU" sz="1400" b="0" dirty="0" err="1"/>
              <a:t>зображень</a:t>
            </a:r>
            <a:r>
              <a:rPr lang="ru-RU" sz="1400" b="0" dirty="0"/>
              <a:t> у </a:t>
            </a:r>
            <a:r>
              <a:rPr lang="ru-RU" sz="1400" b="0" dirty="0" err="1"/>
              <a:t>форматі</a:t>
            </a:r>
            <a:r>
              <a:rPr lang="ru-RU" sz="1400" b="0" dirty="0"/>
              <a:t> </a:t>
            </a:r>
            <a:r>
              <a:rPr lang="en-US" sz="1400" b="0" dirty="0"/>
              <a:t>jpg </a:t>
            </a:r>
            <a:r>
              <a:rPr lang="ru-RU" sz="1400" b="0" dirty="0" err="1"/>
              <a:t>чи</a:t>
            </a:r>
            <a:r>
              <a:rPr lang="ru-RU" sz="1400" b="0" dirty="0"/>
              <a:t> </a:t>
            </a:r>
            <a:r>
              <a:rPr lang="en-US" sz="1400" b="0" dirty="0" err="1"/>
              <a:t>png</a:t>
            </a:r>
            <a:r>
              <a:rPr lang="en-US" sz="1400" b="0" dirty="0"/>
              <a:t> (</a:t>
            </a:r>
            <a:r>
              <a:rPr lang="ru-RU" sz="1400" b="0" dirty="0" err="1"/>
              <a:t>скачування</a:t>
            </a:r>
            <a:r>
              <a:rPr lang="ru-RU" sz="1400" b="0" dirty="0"/>
              <a:t> векторного </a:t>
            </a:r>
            <a:r>
              <a:rPr lang="ru-RU" sz="1400" b="0" dirty="0" err="1"/>
              <a:t>зображення</a:t>
            </a:r>
            <a:r>
              <a:rPr lang="ru-RU" sz="1400" b="0" dirty="0"/>
              <a:t> </a:t>
            </a:r>
            <a:r>
              <a:rPr lang="ru-RU" sz="1400" b="0" dirty="0" err="1"/>
              <a:t>платне</a:t>
            </a:r>
            <a:r>
              <a:rPr lang="ru-RU" sz="1400" b="0" dirty="0" smtClean="0"/>
              <a:t>).</a:t>
            </a:r>
            <a:endParaRPr lang="ru-RU" sz="1400" b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 Art (</a:t>
            </a:r>
            <a:r>
              <a:rPr lang="en-US" b="1" dirty="0" err="1"/>
              <a:t>Tagul</a:t>
            </a:r>
            <a:r>
              <a:rPr lang="en-US" b="1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733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 Art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12968" cy="4229532"/>
          </a:xfrm>
        </p:spPr>
      </p:pic>
    </p:spTree>
    <p:extLst>
      <p:ext uri="{BB962C8B-B14F-4D97-AF65-F5344CB8AC3E}">
        <p14:creationId xmlns:p14="http://schemas.microsoft.com/office/powerpoint/2010/main" val="35626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 Art</a:t>
            </a:r>
            <a:endParaRPr lang="uk-UA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" y="908720"/>
            <a:ext cx="9029621" cy="4064346"/>
          </a:xfrm>
        </p:spPr>
      </p:pic>
    </p:spTree>
    <p:extLst>
      <p:ext uri="{BB962C8B-B14F-4D97-AF65-F5344CB8AC3E}">
        <p14:creationId xmlns:p14="http://schemas.microsoft.com/office/powerpoint/2010/main" val="678218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54</TotalTime>
  <Words>495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Углы</vt:lpstr>
      <vt:lpstr>Інтернет-ресурси для створення хмар слів власноруч </vt:lpstr>
      <vt:lpstr>Добірка зручних і функціональних програм, за допомогою яких можна створити власні хмари слів за дизайном на будь-який смак.</vt:lpstr>
      <vt:lpstr>Що таке хмара слів</vt:lpstr>
      <vt:lpstr>Word It Out</vt:lpstr>
      <vt:lpstr>Word It Out</vt:lpstr>
      <vt:lpstr>Word Cloud Generation</vt:lpstr>
      <vt:lpstr>Word Art (Tagul)</vt:lpstr>
      <vt:lpstr>Word Art</vt:lpstr>
      <vt:lpstr>Word Art</vt:lpstr>
      <vt:lpstr>Word Art</vt:lpstr>
      <vt:lpstr>Word Art</vt:lpstr>
      <vt:lpstr>Word Art</vt:lpstr>
      <vt:lpstr>Word Art</vt:lpstr>
      <vt:lpstr>Word Art</vt:lpstr>
      <vt:lpstr>Wordcloud.pro</vt:lpstr>
      <vt:lpstr>Wordcloud.pro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Інтернет-ресурси для створення хмар слів власноруч </dc:title>
  <dc:creator>Александр Богданов</dc:creator>
  <cp:lastModifiedBy>Александр Богданов</cp:lastModifiedBy>
  <cp:revision>5</cp:revision>
  <dcterms:created xsi:type="dcterms:W3CDTF">2018-11-15T16:28:04Z</dcterms:created>
  <dcterms:modified xsi:type="dcterms:W3CDTF">2018-11-15T17:33:06Z</dcterms:modified>
</cp:coreProperties>
</file>